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notesSlides/notesSlide1.xml" ContentType="application/vnd.openxmlformats-officedocument.presentationml.notesSlide+xml"/>
  <Override PartName="/ppt/ink/ink5.xml" ContentType="application/inkml+xml"/>
  <Override PartName="/ppt/notesSlides/notesSlide2.xml" ContentType="application/vnd.openxmlformats-officedocument.presentationml.notesSlide+xml"/>
  <Override PartName="/ppt/ink/ink6.xml" ContentType="application/inkml+xml"/>
  <Override PartName="/ppt/ink/ink7.xml" ContentType="application/inkml+xml"/>
  <Override PartName="/ppt/notesSlides/notesSlide3.xml" ContentType="application/vnd.openxmlformats-officedocument.presentationml.notesSlide+xml"/>
  <Override PartName="/ppt/ink/ink8.xml" ContentType="application/inkml+xml"/>
  <Override PartName="/ppt/notesSlides/notesSlide4.xml" ContentType="application/vnd.openxmlformats-officedocument.presentationml.notesSlide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5"/>
  </p:notesMasterIdLst>
  <p:sldIdLst>
    <p:sldId id="382" r:id="rId2"/>
    <p:sldId id="267" r:id="rId3"/>
    <p:sldId id="383" r:id="rId4"/>
    <p:sldId id="384" r:id="rId5"/>
    <p:sldId id="385" r:id="rId6"/>
    <p:sldId id="386" r:id="rId7"/>
    <p:sldId id="387" r:id="rId8"/>
    <p:sldId id="388" r:id="rId9"/>
    <p:sldId id="389" r:id="rId10"/>
    <p:sldId id="390" r:id="rId11"/>
    <p:sldId id="391" r:id="rId12"/>
    <p:sldId id="392" r:id="rId13"/>
    <p:sldId id="393" r:id="rId14"/>
    <p:sldId id="394" r:id="rId15"/>
    <p:sldId id="395" r:id="rId16"/>
    <p:sldId id="396" r:id="rId17"/>
    <p:sldId id="397" r:id="rId18"/>
    <p:sldId id="398" r:id="rId19"/>
    <p:sldId id="399" r:id="rId20"/>
    <p:sldId id="400" r:id="rId21"/>
    <p:sldId id="401" r:id="rId22"/>
    <p:sldId id="402" r:id="rId23"/>
    <p:sldId id="403" r:id="rId24"/>
    <p:sldId id="404" r:id="rId25"/>
    <p:sldId id="405" r:id="rId26"/>
    <p:sldId id="406" r:id="rId27"/>
    <p:sldId id="407" r:id="rId28"/>
    <p:sldId id="408" r:id="rId29"/>
    <p:sldId id="409" r:id="rId30"/>
    <p:sldId id="410" r:id="rId31"/>
    <p:sldId id="411" r:id="rId32"/>
    <p:sldId id="412" r:id="rId33"/>
    <p:sldId id="413" r:id="rId34"/>
    <p:sldId id="414" r:id="rId35"/>
    <p:sldId id="415" r:id="rId36"/>
    <p:sldId id="416" r:id="rId37"/>
    <p:sldId id="417" r:id="rId38"/>
    <p:sldId id="418" r:id="rId39"/>
    <p:sldId id="419" r:id="rId40"/>
    <p:sldId id="420" r:id="rId41"/>
    <p:sldId id="421" r:id="rId42"/>
    <p:sldId id="422" r:id="rId43"/>
    <p:sldId id="423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8330" autoAdjust="0"/>
  </p:normalViewPr>
  <p:slideViewPr>
    <p:cSldViewPr snapToGrid="0">
      <p:cViewPr varScale="1">
        <p:scale>
          <a:sx n="77" d="100"/>
          <a:sy n="77" d="100"/>
        </p:scale>
        <p:origin x="883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9203382-3038-4107-B8C9-3CDD2588348E}" type="doc">
      <dgm:prSet loTypeId="urn:microsoft.com/office/officeart/2005/8/layout/cycle1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5D0A3E3-B0B1-4DD7-BB54-659860C74C66}">
      <dgm:prSet phldrT="[Text]"/>
      <dgm:spPr/>
      <dgm:t>
        <a:bodyPr/>
        <a:lstStyle/>
        <a:p>
          <a:r>
            <a:rPr lang="en-US" dirty="0" smtClean="0"/>
            <a:t>Build something quickly </a:t>
          </a:r>
          <a:endParaRPr lang="en-US" dirty="0"/>
        </a:p>
      </dgm:t>
    </dgm:pt>
    <dgm:pt modelId="{4237B8A6-CEE1-4632-A2F6-D972E63EB371}" type="parTrans" cxnId="{114F35CD-1837-4044-A568-E6DB24C678A6}">
      <dgm:prSet/>
      <dgm:spPr/>
      <dgm:t>
        <a:bodyPr/>
        <a:lstStyle/>
        <a:p>
          <a:endParaRPr lang="en-US"/>
        </a:p>
      </dgm:t>
    </dgm:pt>
    <dgm:pt modelId="{C64FF69F-8A5B-4B9D-8A5A-7A1F247E28A5}" type="sibTrans" cxnId="{114F35CD-1837-4044-A568-E6DB24C678A6}">
      <dgm:prSet/>
      <dgm:spPr/>
      <dgm:t>
        <a:bodyPr/>
        <a:lstStyle/>
        <a:p>
          <a:endParaRPr lang="en-US"/>
        </a:p>
      </dgm:t>
    </dgm:pt>
    <dgm:pt modelId="{9A3D756A-8C7E-4DAA-B403-2420F37C5C50}">
      <dgm:prSet/>
      <dgm:spPr/>
      <dgm:t>
        <a:bodyPr/>
        <a:lstStyle/>
        <a:p>
          <a:r>
            <a:rPr lang="en-US" dirty="0" smtClean="0"/>
            <a:t>Get it out there</a:t>
          </a:r>
        </a:p>
      </dgm:t>
    </dgm:pt>
    <dgm:pt modelId="{452D1F97-0A99-4908-9585-C43F4E83AE98}" type="parTrans" cxnId="{D34276DF-C139-48BC-BEBE-6FCFFA385F32}">
      <dgm:prSet/>
      <dgm:spPr/>
      <dgm:t>
        <a:bodyPr/>
        <a:lstStyle/>
        <a:p>
          <a:endParaRPr lang="en-US"/>
        </a:p>
      </dgm:t>
    </dgm:pt>
    <dgm:pt modelId="{0547BF4F-6656-4464-9D2D-9D90304CF326}" type="sibTrans" cxnId="{D34276DF-C139-48BC-BEBE-6FCFFA385F32}">
      <dgm:prSet/>
      <dgm:spPr/>
      <dgm:t>
        <a:bodyPr/>
        <a:lstStyle/>
        <a:p>
          <a:endParaRPr lang="en-US"/>
        </a:p>
      </dgm:t>
    </dgm:pt>
    <dgm:pt modelId="{2D4AFF11-6831-4AE4-ACB1-B583D0D16A03}">
      <dgm:prSet/>
      <dgm:spPr/>
      <dgm:t>
        <a:bodyPr/>
        <a:lstStyle/>
        <a:p>
          <a:r>
            <a:rPr lang="en-US" dirty="0" smtClean="0"/>
            <a:t>Get some feedback </a:t>
          </a:r>
        </a:p>
      </dgm:t>
    </dgm:pt>
    <dgm:pt modelId="{B6138D7C-8711-4624-B67C-69D77821DFBC}" type="parTrans" cxnId="{4CE45DC1-4C3E-4CA2-8507-F900DE4F9608}">
      <dgm:prSet/>
      <dgm:spPr/>
      <dgm:t>
        <a:bodyPr/>
        <a:lstStyle/>
        <a:p>
          <a:endParaRPr lang="en-US"/>
        </a:p>
      </dgm:t>
    </dgm:pt>
    <dgm:pt modelId="{EF26FD6A-5AFF-4733-935F-C276B3D50685}" type="sibTrans" cxnId="{4CE45DC1-4C3E-4CA2-8507-F900DE4F9608}">
      <dgm:prSet/>
      <dgm:spPr/>
      <dgm:t>
        <a:bodyPr/>
        <a:lstStyle/>
        <a:p>
          <a:endParaRPr lang="en-US"/>
        </a:p>
      </dgm:t>
    </dgm:pt>
    <dgm:pt modelId="{F113AFA4-0BE7-4DE3-8FFC-DA6302403504}">
      <dgm:prSet/>
      <dgm:spPr/>
      <dgm:t>
        <a:bodyPr/>
        <a:lstStyle/>
        <a:p>
          <a:r>
            <a:rPr lang="en-US" dirty="0" smtClean="0"/>
            <a:t>Make changes depending upon the feedback</a:t>
          </a:r>
          <a:endParaRPr lang="en-US" dirty="0"/>
        </a:p>
      </dgm:t>
    </dgm:pt>
    <dgm:pt modelId="{60F228BF-3B66-42F6-AD90-A682FF70DBC8}" type="parTrans" cxnId="{DEF642E4-3E5C-42ED-8107-B953E2E76F08}">
      <dgm:prSet/>
      <dgm:spPr/>
      <dgm:t>
        <a:bodyPr/>
        <a:lstStyle/>
        <a:p>
          <a:endParaRPr lang="en-US"/>
        </a:p>
      </dgm:t>
    </dgm:pt>
    <dgm:pt modelId="{1259514F-3693-49DF-933F-33CC4EA1B665}" type="sibTrans" cxnId="{DEF642E4-3E5C-42ED-8107-B953E2E76F08}">
      <dgm:prSet/>
      <dgm:spPr/>
      <dgm:t>
        <a:bodyPr/>
        <a:lstStyle/>
        <a:p>
          <a:endParaRPr lang="en-US"/>
        </a:p>
      </dgm:t>
    </dgm:pt>
    <dgm:pt modelId="{2EFB5624-A269-4018-8A6E-3B189E0B15B5}" type="pres">
      <dgm:prSet presAssocID="{89203382-3038-4107-B8C9-3CDD2588348E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DEABB4A-FDE5-4741-884B-8D4FE94BD055}" type="pres">
      <dgm:prSet presAssocID="{65D0A3E3-B0B1-4DD7-BB54-659860C74C66}" presName="dummy" presStyleCnt="0"/>
      <dgm:spPr/>
    </dgm:pt>
    <dgm:pt modelId="{36CAE120-44A4-41A5-8071-B5EB909C6E82}" type="pres">
      <dgm:prSet presAssocID="{65D0A3E3-B0B1-4DD7-BB54-659860C74C66}" presName="node" presStyleLbl="revTx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5922777-910A-4378-892B-6E62B6352273}" type="pres">
      <dgm:prSet presAssocID="{C64FF69F-8A5B-4B9D-8A5A-7A1F247E28A5}" presName="sibTrans" presStyleLbl="node1" presStyleIdx="0" presStyleCnt="4"/>
      <dgm:spPr/>
      <dgm:t>
        <a:bodyPr/>
        <a:lstStyle/>
        <a:p>
          <a:endParaRPr lang="en-US"/>
        </a:p>
      </dgm:t>
    </dgm:pt>
    <dgm:pt modelId="{38C3FC55-C830-4272-8778-57A62F04AC31}" type="pres">
      <dgm:prSet presAssocID="{9A3D756A-8C7E-4DAA-B403-2420F37C5C50}" presName="dummy" presStyleCnt="0"/>
      <dgm:spPr/>
    </dgm:pt>
    <dgm:pt modelId="{6D56CDFD-777B-47FD-A7EB-175CD4E0C7D0}" type="pres">
      <dgm:prSet presAssocID="{9A3D756A-8C7E-4DAA-B403-2420F37C5C50}" presName="node" presStyleLbl="revTx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E2A99E5-0859-4806-BB37-410A1E68E953}" type="pres">
      <dgm:prSet presAssocID="{0547BF4F-6656-4464-9D2D-9D90304CF326}" presName="sibTrans" presStyleLbl="node1" presStyleIdx="1" presStyleCnt="4"/>
      <dgm:spPr/>
      <dgm:t>
        <a:bodyPr/>
        <a:lstStyle/>
        <a:p>
          <a:endParaRPr lang="en-US"/>
        </a:p>
      </dgm:t>
    </dgm:pt>
    <dgm:pt modelId="{6796574C-56C3-4508-895D-DE70EAD978E7}" type="pres">
      <dgm:prSet presAssocID="{2D4AFF11-6831-4AE4-ACB1-B583D0D16A03}" presName="dummy" presStyleCnt="0"/>
      <dgm:spPr/>
    </dgm:pt>
    <dgm:pt modelId="{AB1DD9F0-A975-491F-AA3C-13ACE50F19AD}" type="pres">
      <dgm:prSet presAssocID="{2D4AFF11-6831-4AE4-ACB1-B583D0D16A03}" presName="node" presStyleLbl="revTx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6B86DF6-2DE4-42A4-A48C-4DE419D6DE50}" type="pres">
      <dgm:prSet presAssocID="{EF26FD6A-5AFF-4733-935F-C276B3D50685}" presName="sibTrans" presStyleLbl="node1" presStyleIdx="2" presStyleCnt="4"/>
      <dgm:spPr/>
      <dgm:t>
        <a:bodyPr/>
        <a:lstStyle/>
        <a:p>
          <a:endParaRPr lang="en-US"/>
        </a:p>
      </dgm:t>
    </dgm:pt>
    <dgm:pt modelId="{F6DF1D62-3703-4E0F-9558-B11090B5095B}" type="pres">
      <dgm:prSet presAssocID="{F113AFA4-0BE7-4DE3-8FFC-DA6302403504}" presName="dummy" presStyleCnt="0"/>
      <dgm:spPr/>
    </dgm:pt>
    <dgm:pt modelId="{4D34F78B-1738-49E5-BB7B-3B8351F60251}" type="pres">
      <dgm:prSet presAssocID="{F113AFA4-0BE7-4DE3-8FFC-DA6302403504}" presName="node" presStyleLbl="revTx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793B8A4-537D-4521-BEE3-43F684F677D2}" type="pres">
      <dgm:prSet presAssocID="{1259514F-3693-49DF-933F-33CC4EA1B665}" presName="sibTrans" presStyleLbl="node1" presStyleIdx="3" presStyleCnt="4"/>
      <dgm:spPr/>
      <dgm:t>
        <a:bodyPr/>
        <a:lstStyle/>
        <a:p>
          <a:endParaRPr lang="en-US"/>
        </a:p>
      </dgm:t>
    </dgm:pt>
  </dgm:ptLst>
  <dgm:cxnLst>
    <dgm:cxn modelId="{27E598D8-C70A-4B7A-A451-0D23FC01EBA6}" type="presOf" srcId="{65D0A3E3-B0B1-4DD7-BB54-659860C74C66}" destId="{36CAE120-44A4-41A5-8071-B5EB909C6E82}" srcOrd="0" destOrd="0" presId="urn:microsoft.com/office/officeart/2005/8/layout/cycle1"/>
    <dgm:cxn modelId="{60CA9832-7688-4DC9-91E7-AD4220972585}" type="presOf" srcId="{9A3D756A-8C7E-4DAA-B403-2420F37C5C50}" destId="{6D56CDFD-777B-47FD-A7EB-175CD4E0C7D0}" srcOrd="0" destOrd="0" presId="urn:microsoft.com/office/officeart/2005/8/layout/cycle1"/>
    <dgm:cxn modelId="{4CE45DC1-4C3E-4CA2-8507-F900DE4F9608}" srcId="{89203382-3038-4107-B8C9-3CDD2588348E}" destId="{2D4AFF11-6831-4AE4-ACB1-B583D0D16A03}" srcOrd="2" destOrd="0" parTransId="{B6138D7C-8711-4624-B67C-69D77821DFBC}" sibTransId="{EF26FD6A-5AFF-4733-935F-C276B3D50685}"/>
    <dgm:cxn modelId="{72DAA67D-5B73-49F9-AF38-70069EC05CF6}" type="presOf" srcId="{1259514F-3693-49DF-933F-33CC4EA1B665}" destId="{7793B8A4-537D-4521-BEE3-43F684F677D2}" srcOrd="0" destOrd="0" presId="urn:microsoft.com/office/officeart/2005/8/layout/cycle1"/>
    <dgm:cxn modelId="{114F35CD-1837-4044-A568-E6DB24C678A6}" srcId="{89203382-3038-4107-B8C9-3CDD2588348E}" destId="{65D0A3E3-B0B1-4DD7-BB54-659860C74C66}" srcOrd="0" destOrd="0" parTransId="{4237B8A6-CEE1-4632-A2F6-D972E63EB371}" sibTransId="{C64FF69F-8A5B-4B9D-8A5A-7A1F247E28A5}"/>
    <dgm:cxn modelId="{D34276DF-C139-48BC-BEBE-6FCFFA385F32}" srcId="{89203382-3038-4107-B8C9-3CDD2588348E}" destId="{9A3D756A-8C7E-4DAA-B403-2420F37C5C50}" srcOrd="1" destOrd="0" parTransId="{452D1F97-0A99-4908-9585-C43F4E83AE98}" sibTransId="{0547BF4F-6656-4464-9D2D-9D90304CF326}"/>
    <dgm:cxn modelId="{FD28FCF4-7EC2-4A84-A5F7-A30BDB6D9C8B}" type="presOf" srcId="{EF26FD6A-5AFF-4733-935F-C276B3D50685}" destId="{96B86DF6-2DE4-42A4-A48C-4DE419D6DE50}" srcOrd="0" destOrd="0" presId="urn:microsoft.com/office/officeart/2005/8/layout/cycle1"/>
    <dgm:cxn modelId="{C268F99C-85E2-46B1-B663-24E7C631B3D1}" type="presOf" srcId="{0547BF4F-6656-4464-9D2D-9D90304CF326}" destId="{6E2A99E5-0859-4806-BB37-410A1E68E953}" srcOrd="0" destOrd="0" presId="urn:microsoft.com/office/officeart/2005/8/layout/cycle1"/>
    <dgm:cxn modelId="{374479E6-E7A4-4A67-A004-D495EA7BFD33}" type="presOf" srcId="{F113AFA4-0BE7-4DE3-8FFC-DA6302403504}" destId="{4D34F78B-1738-49E5-BB7B-3B8351F60251}" srcOrd="0" destOrd="0" presId="urn:microsoft.com/office/officeart/2005/8/layout/cycle1"/>
    <dgm:cxn modelId="{E08C66B5-85A2-4859-ADFC-155ECFDFDE22}" type="presOf" srcId="{C64FF69F-8A5B-4B9D-8A5A-7A1F247E28A5}" destId="{85922777-910A-4378-892B-6E62B6352273}" srcOrd="0" destOrd="0" presId="urn:microsoft.com/office/officeart/2005/8/layout/cycle1"/>
    <dgm:cxn modelId="{DEF642E4-3E5C-42ED-8107-B953E2E76F08}" srcId="{89203382-3038-4107-B8C9-3CDD2588348E}" destId="{F113AFA4-0BE7-4DE3-8FFC-DA6302403504}" srcOrd="3" destOrd="0" parTransId="{60F228BF-3B66-42F6-AD90-A682FF70DBC8}" sibTransId="{1259514F-3693-49DF-933F-33CC4EA1B665}"/>
    <dgm:cxn modelId="{935BBA91-1D00-4F62-8289-348302EFC27E}" type="presOf" srcId="{2D4AFF11-6831-4AE4-ACB1-B583D0D16A03}" destId="{AB1DD9F0-A975-491F-AA3C-13ACE50F19AD}" srcOrd="0" destOrd="0" presId="urn:microsoft.com/office/officeart/2005/8/layout/cycle1"/>
    <dgm:cxn modelId="{C2455D2A-02E2-4936-8F10-FD28EBEF5AC9}" type="presOf" srcId="{89203382-3038-4107-B8C9-3CDD2588348E}" destId="{2EFB5624-A269-4018-8A6E-3B189E0B15B5}" srcOrd="0" destOrd="0" presId="urn:microsoft.com/office/officeart/2005/8/layout/cycle1"/>
    <dgm:cxn modelId="{C75F039E-01FF-40F9-8052-F5B486557A2D}" type="presParOf" srcId="{2EFB5624-A269-4018-8A6E-3B189E0B15B5}" destId="{8DEABB4A-FDE5-4741-884B-8D4FE94BD055}" srcOrd="0" destOrd="0" presId="urn:microsoft.com/office/officeart/2005/8/layout/cycle1"/>
    <dgm:cxn modelId="{A6108766-BB16-4D20-BC43-B1543F7EE0B9}" type="presParOf" srcId="{2EFB5624-A269-4018-8A6E-3B189E0B15B5}" destId="{36CAE120-44A4-41A5-8071-B5EB909C6E82}" srcOrd="1" destOrd="0" presId="urn:microsoft.com/office/officeart/2005/8/layout/cycle1"/>
    <dgm:cxn modelId="{45DEB347-E9CB-4EB6-9BB8-DC9CD31B3689}" type="presParOf" srcId="{2EFB5624-A269-4018-8A6E-3B189E0B15B5}" destId="{85922777-910A-4378-892B-6E62B6352273}" srcOrd="2" destOrd="0" presId="urn:microsoft.com/office/officeart/2005/8/layout/cycle1"/>
    <dgm:cxn modelId="{46D940CC-B706-4666-B1B9-2905CB43B098}" type="presParOf" srcId="{2EFB5624-A269-4018-8A6E-3B189E0B15B5}" destId="{38C3FC55-C830-4272-8778-57A62F04AC31}" srcOrd="3" destOrd="0" presId="urn:microsoft.com/office/officeart/2005/8/layout/cycle1"/>
    <dgm:cxn modelId="{154574E3-EC77-480F-8FAC-BC99166ECFC9}" type="presParOf" srcId="{2EFB5624-A269-4018-8A6E-3B189E0B15B5}" destId="{6D56CDFD-777B-47FD-A7EB-175CD4E0C7D0}" srcOrd="4" destOrd="0" presId="urn:microsoft.com/office/officeart/2005/8/layout/cycle1"/>
    <dgm:cxn modelId="{47C8C1C4-BA49-4458-A9DC-E5625ABE68DA}" type="presParOf" srcId="{2EFB5624-A269-4018-8A6E-3B189E0B15B5}" destId="{6E2A99E5-0859-4806-BB37-410A1E68E953}" srcOrd="5" destOrd="0" presId="urn:microsoft.com/office/officeart/2005/8/layout/cycle1"/>
    <dgm:cxn modelId="{941C7901-9769-4688-987A-02B4CA1DBE63}" type="presParOf" srcId="{2EFB5624-A269-4018-8A6E-3B189E0B15B5}" destId="{6796574C-56C3-4508-895D-DE70EAD978E7}" srcOrd="6" destOrd="0" presId="urn:microsoft.com/office/officeart/2005/8/layout/cycle1"/>
    <dgm:cxn modelId="{A783B4B3-2DBD-4DB1-8B0E-DFD600FB85DA}" type="presParOf" srcId="{2EFB5624-A269-4018-8A6E-3B189E0B15B5}" destId="{AB1DD9F0-A975-491F-AA3C-13ACE50F19AD}" srcOrd="7" destOrd="0" presId="urn:microsoft.com/office/officeart/2005/8/layout/cycle1"/>
    <dgm:cxn modelId="{F0B6D6FD-9105-4F25-8C38-ABA5D5337709}" type="presParOf" srcId="{2EFB5624-A269-4018-8A6E-3B189E0B15B5}" destId="{96B86DF6-2DE4-42A4-A48C-4DE419D6DE50}" srcOrd="8" destOrd="0" presId="urn:microsoft.com/office/officeart/2005/8/layout/cycle1"/>
    <dgm:cxn modelId="{2059F946-A7CF-43EE-8F5F-EF61E5E0353E}" type="presParOf" srcId="{2EFB5624-A269-4018-8A6E-3B189E0B15B5}" destId="{F6DF1D62-3703-4E0F-9558-B11090B5095B}" srcOrd="9" destOrd="0" presId="urn:microsoft.com/office/officeart/2005/8/layout/cycle1"/>
    <dgm:cxn modelId="{600532BA-31F7-4F7F-AD44-D862E887D7C0}" type="presParOf" srcId="{2EFB5624-A269-4018-8A6E-3B189E0B15B5}" destId="{4D34F78B-1738-49E5-BB7B-3B8351F60251}" srcOrd="10" destOrd="0" presId="urn:microsoft.com/office/officeart/2005/8/layout/cycle1"/>
    <dgm:cxn modelId="{0630F225-A616-4A8C-909C-2BE39BA099F4}" type="presParOf" srcId="{2EFB5624-A269-4018-8A6E-3B189E0B15B5}" destId="{7793B8A4-537D-4521-BEE3-43F684F677D2}" srcOrd="11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CAE120-44A4-41A5-8071-B5EB909C6E82}">
      <dsp:nvSpPr>
        <dsp:cNvPr id="0" name=""/>
        <dsp:cNvSpPr/>
      </dsp:nvSpPr>
      <dsp:spPr>
        <a:xfrm>
          <a:off x="5796816" y="96281"/>
          <a:ext cx="1540371" cy="15403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Build something quickly </a:t>
          </a:r>
          <a:endParaRPr lang="en-US" sz="2100" kern="1200" dirty="0"/>
        </a:p>
      </dsp:txBody>
      <dsp:txXfrm>
        <a:off x="5796816" y="96281"/>
        <a:ext cx="1540371" cy="1540371"/>
      </dsp:txXfrm>
    </dsp:sp>
    <dsp:sp modelId="{85922777-910A-4378-892B-6E62B6352273}">
      <dsp:nvSpPr>
        <dsp:cNvPr id="0" name=""/>
        <dsp:cNvSpPr/>
      </dsp:nvSpPr>
      <dsp:spPr>
        <a:xfrm>
          <a:off x="3080905" y="-1225"/>
          <a:ext cx="4353789" cy="4353789"/>
        </a:xfrm>
        <a:prstGeom prst="circularArrow">
          <a:avLst>
            <a:gd name="adj1" fmla="val 6899"/>
            <a:gd name="adj2" fmla="val 465117"/>
            <a:gd name="adj3" fmla="val 550404"/>
            <a:gd name="adj4" fmla="val 20584479"/>
            <a:gd name="adj5" fmla="val 8049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56CDFD-777B-47FD-A7EB-175CD4E0C7D0}">
      <dsp:nvSpPr>
        <dsp:cNvPr id="0" name=""/>
        <dsp:cNvSpPr/>
      </dsp:nvSpPr>
      <dsp:spPr>
        <a:xfrm>
          <a:off x="5796816" y="2714685"/>
          <a:ext cx="1540371" cy="15403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Get it out there</a:t>
          </a:r>
        </a:p>
      </dsp:txBody>
      <dsp:txXfrm>
        <a:off x="5796816" y="2714685"/>
        <a:ext cx="1540371" cy="1540371"/>
      </dsp:txXfrm>
    </dsp:sp>
    <dsp:sp modelId="{6E2A99E5-0859-4806-BB37-410A1E68E953}">
      <dsp:nvSpPr>
        <dsp:cNvPr id="0" name=""/>
        <dsp:cNvSpPr/>
      </dsp:nvSpPr>
      <dsp:spPr>
        <a:xfrm>
          <a:off x="3080905" y="-1225"/>
          <a:ext cx="4353789" cy="4353789"/>
        </a:xfrm>
        <a:prstGeom prst="circularArrow">
          <a:avLst>
            <a:gd name="adj1" fmla="val 6899"/>
            <a:gd name="adj2" fmla="val 465117"/>
            <a:gd name="adj3" fmla="val 5950404"/>
            <a:gd name="adj4" fmla="val 4384479"/>
            <a:gd name="adj5" fmla="val 8049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1DD9F0-A975-491F-AA3C-13ACE50F19AD}">
      <dsp:nvSpPr>
        <dsp:cNvPr id="0" name=""/>
        <dsp:cNvSpPr/>
      </dsp:nvSpPr>
      <dsp:spPr>
        <a:xfrm>
          <a:off x="3178412" y="2714685"/>
          <a:ext cx="1540371" cy="15403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Get some feedback </a:t>
          </a:r>
        </a:p>
      </dsp:txBody>
      <dsp:txXfrm>
        <a:off x="3178412" y="2714685"/>
        <a:ext cx="1540371" cy="1540371"/>
      </dsp:txXfrm>
    </dsp:sp>
    <dsp:sp modelId="{96B86DF6-2DE4-42A4-A48C-4DE419D6DE50}">
      <dsp:nvSpPr>
        <dsp:cNvPr id="0" name=""/>
        <dsp:cNvSpPr/>
      </dsp:nvSpPr>
      <dsp:spPr>
        <a:xfrm>
          <a:off x="3080905" y="-1225"/>
          <a:ext cx="4353789" cy="4353789"/>
        </a:xfrm>
        <a:prstGeom prst="circularArrow">
          <a:avLst>
            <a:gd name="adj1" fmla="val 6899"/>
            <a:gd name="adj2" fmla="val 465117"/>
            <a:gd name="adj3" fmla="val 11350404"/>
            <a:gd name="adj4" fmla="val 9784479"/>
            <a:gd name="adj5" fmla="val 8049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D34F78B-1738-49E5-BB7B-3B8351F60251}">
      <dsp:nvSpPr>
        <dsp:cNvPr id="0" name=""/>
        <dsp:cNvSpPr/>
      </dsp:nvSpPr>
      <dsp:spPr>
        <a:xfrm>
          <a:off x="3178412" y="96281"/>
          <a:ext cx="1540371" cy="15403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Make changes depending upon the feedback</a:t>
          </a:r>
          <a:endParaRPr lang="en-US" sz="2100" kern="1200" dirty="0"/>
        </a:p>
      </dsp:txBody>
      <dsp:txXfrm>
        <a:off x="3178412" y="96281"/>
        <a:ext cx="1540371" cy="1540371"/>
      </dsp:txXfrm>
    </dsp:sp>
    <dsp:sp modelId="{7793B8A4-537D-4521-BEE3-43F684F677D2}">
      <dsp:nvSpPr>
        <dsp:cNvPr id="0" name=""/>
        <dsp:cNvSpPr/>
      </dsp:nvSpPr>
      <dsp:spPr>
        <a:xfrm>
          <a:off x="3080905" y="-1225"/>
          <a:ext cx="4353789" cy="4353789"/>
        </a:xfrm>
        <a:prstGeom prst="circularArrow">
          <a:avLst>
            <a:gd name="adj1" fmla="val 6899"/>
            <a:gd name="adj2" fmla="val 465117"/>
            <a:gd name="adj3" fmla="val 16750404"/>
            <a:gd name="adj4" fmla="val 15184479"/>
            <a:gd name="adj5" fmla="val 8049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2.84167" units="1/cm"/>
        </inkml:channelProperties>
      </inkml:inkSource>
      <inkml:timestamp xml:id="ts0" timeString="2020-04-19T09:56:51.70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21191 12535 273,'0'-10'12,"1"10"10,1-4-18,1 1 5,-2 6 9,-1-3-5,2-3 0,-1 1-10,-2 4 2,2-6 17,-2 4-12,1 1 4,1-2-3,-1 1-6,2 2-1,0-4-4,0 3 0,8 0-2,2 1 4,20-2-2,12 0 1,4 10 4,7-6 4,0 2-9,4 3 1,2-2 1,3-1 0,3-2-2,18-1 5,19-4-2,10-1 6,1 2-9,1-10 0,15 3 9,-4 2-6,1 3-3,-4-2 6,-8 4-4,-14-3 5,-2 3-7,3 0 0,9-3 8,-13-4-7,1 2-1,10-1 4,-9-5-4,-4 10 5,-11-7-5,-11 7 0,-5 4 1,-1-6-1,-7 6 0,-5-2 1,2 1 1,10-1-2,-2-2 0,11 2 0,-6 2 0,-8-3 0,3-1 0,-3-4-1,12 2 3,-6-4-2,5 2 0,-4 0 0,-2 5-1,1 0 2,-4-3-1,-1 6 0,6-3 2,-3-3-2,-6 3 0,3-7 0,-1 7 5,3-3-4,-9-1-1,-1 1 3,-5-1-3,6-4 3,9-2-3,8 2 0,5-1 0,-6 4 0,-2 2 0,-4-2 0,-6 5 1,3-1-1,-6-4 0,-4 9 0,0-4 1,-4-4-1,6 2 0,6 0 0,-1 0 1,13 2-1,-10 0 0,-2 4 0,-5-6-1,-4 1 1,1-3 0,-2-1 1,2 0 0,6-2 1,0-3-2,0 2 0,-1 3 0,2 4 0,-3 0 0,-7 1 0,-10 1 1,1 2-1,-6 0 0,-10-2 0,-6-1 0,-5 1 0,-2-2 0,7 1 0,-7-1 1,4-4 0,5 4-1,2 1 0,-11 0 0,5 1 0,-9-1 0,-4 0-1,-6 3 3,3-6-1,5 8-1,-2-7 0,0 2 3,3-3 1,8 8-4,-3-5 6,-1-2-3,-4 4 3,-3-1-6,3-1 0,0 1 2,-9-2-1,3 2-1,3-1 0,-1-1 2,5 2-1,-4-2-1,3 3 0,4-4 4,-11 1-1,11-1-3,7 1 7,-1 2-6,-15-6 4,2 6-5,-3-1 0,5-1 5,-8 2-3,6-2-2,-4-1 3,6-1-3,-3 1 4,2 2-4,8 0 0,-11-2 2,-2 1-2,0 0 0,-2 1-1,1 1 3,-2-1-3,1 0 1,0-1 0,0 1 0,0-3 0,1 6 0,-1-6-1,5 3 0,-5 0-6,-2 0-42,1 0-37,-1 7-45,-20 22-66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2.84167" units="1/cm"/>
        </inkml:channelProperties>
      </inkml:inkSource>
      <inkml:timestamp xml:id="ts0" timeString="2020-04-19T10:47:41.94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19970 6324 147,'0'-7'47,"2"4"-20,-4 0-3,1 2 10,1 0-12,3-1 6,-3 2-1,-2 0-13,5 0 11,-4 0-16,4 2-7,-3-1-1,-2 0-1,7 2-2,-7-3 0,5 2-2,5 3 0,10 5 4,21 0 0,17-3 4,22 6-4,2 0 1,22-2-1,-7-4 2,10 0 2,17-3-4,6-3 0,12-1 1,29-2 0,16-1-1,0 1 0,-14 0 0,-44 2 1,-15-3-1,-8 3 0,-8 0 0,-1-1 2,4 2-3,20-2 1,-7-4 0,0 3 0,-6-7 0,-12 1 0,0 1 2,-23 0-2,-2 1 1,-5 3-1,-10 3 0,2 0-1,-9-1 1,-14 4 0,1-5 0,1 2 1,3-1 0,2 1-1,5 1 0,-5-1 0,-2-1 0,-9 4 0,-3-5 0,-7 2 1,1 3-3,-1 0 1,-9 0 1,-5-3-4,2 5 2,-4 4-28,-3 9-48,-22 10-23,-36-2-14</inkml:trace>
  <inkml:trace contextRef="#ctx0" brushRef="#br0" timeOffset="1252.0717">20810 8218 160,'1'1'47,"-5"1"-9,4 0-12,3-2-1,-6 1-4,2 1-1,1-4 2,0 4-12,4-2-8,-11 2 4,10-2-6,-3 0-1,-3 1-1,6 5-4,15 11 5,43 5-1,36 4 2,73-5 8,54-9-8,30 4 2,-39-13 1,-12 3-3,-3-3 6,16-3-6,-2-3 0,-23-2 3,-26 1-3,-26-6 1,-8 3 6,-25-7-4,-16 7 5,-32-3-4,-32 8-4,-15-4 13,-9 2 13,-2 4-10,0 0-16,-3-3 4,1 3-9,1 3-2,-4 1-59,-9 20-17,-6 20-7,-1-5-61</inkml:trace>
  <inkml:trace contextRef="#ctx0" brushRef="#br0" timeOffset="1754.1003">25432 8506 206,'2'1'71,"9"-1"-48,26-3-10,28-1-2,16 11-7,32 0 10,22 3-13,48 6 6,97 1 2,34 1-5,-34 0 1,-40 1-5,24-2 2,31-6 1,-33-4-3,-67 5 1,-46-3 3,-44 8-4,-37-4 0,-39-4-2,-31-5 1,7-3 1,-13 3-66,-29 10-7,-41 2-14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2.84167" units="1/cm"/>
        </inkml:channelProperties>
      </inkml:inkSource>
      <inkml:timestamp xml:id="ts0" timeString="2020-04-19T10:47:58.11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21028 7954 114,'0'-18'36,"1"5"-5,1-2-14,1 6 2,1 2-10,2 0-6,-1 1 0,1 2-3,10 1-2,0 1 2,4 0 0,-5 6-1,3-4 0,4 0 1,-1 2 2,1-1-2,13 9 0,3-14 1,18 5-1,12 2 0,10 4-1,-2-4 1,1 5 2,-5-3-2,-11 3 0,3-9-2,9 2 4,7-1 1,-3 3-3,7-14 2,-4 10 1,7-7-3,4-2 2,3 6-1,-3-2 0,3 9 0,0 2-1,-9 3 0,-2-1-1,-8-7-2,2 0 3,4 3 3,20 0-3,2-9 0,4 4 0,23 2 0,3 0 3,1 3-3,-8-3 0,-12 14 1,-12 2-1,-14-6 1,6-1-1,9 8 0,4-14-2,6 3 2,26-2 0,25-5-5,-6 3 12,1 4-7,-18 3 0,-16-1 0,4 1 0,-7-1 0,-12 1 1,16 1-1,1-2 0,-5 0-1,5 4 0,-3-4 1,1-1 3,-6 1-3,14-4-3,-2 3 3,-2-1 2,15 1 4,1-2-6,-4 1-6,-18 4 6,-10 1 1,-20-4-1,-5-2 0,-2-1 6,-1 2-15,6-1 9,-9-5 0,-3 1 6,9-1-6,-6-3 0,-12 2 0,-11-1 0,-15-1 1,-13 3-1,-20 0 1,-11-3-1,-2 6-7,2 0-9,-14 16-33,-22 17-39</inkml:trace>
  <inkml:trace contextRef="#ctx0" brushRef="#br0" timeOffset="843.0482">24812 9869 199,'3'-10'40,"6"6"-27,-5 0 1,16-3-13,4-2 1,0 2 4,22-2 5,24 3-6,27 1-2,33 3-2,28 6 7,18 1-5,47 5-2,39-5 3,85-3 0,-2 4-2,-39 5-2,26-2 0,74 4 8,-50-3-7,-21 11 5,58-6 2,-7 4-1,-75 1 0,-25 1-7,17-4 0,-32-2 3,-80-10-3,-31 1 0,-48-7 0,-45 1 1,-30-5-3,-31 2-1,-9-1-9,-15-6-60,-29 7-69</inkml:trace>
  <inkml:trace contextRef="#ctx0" brushRef="#br0" timeOffset="1993.1139">10970 9297 102,'-3'-11'45,"-10"-6"-20,-29 12-14,-19 7-11,-14 8 0,-5-3 1,2 0-1,17-4 1,21-2-1,28-1 1,6 2 2,15-1-3,5-2 0,30-5 1,23 1 2,7 2-1,3 2 0,-10-2 0,-12 1 4,-12 0-6,-19-4 0,-17 2 0,-8 1 1,-1 3 7,1-3 15,-11 0-13,-10 3-10,-14 16-17,-10 13-42</inkml:trace>
  <inkml:trace contextRef="#ctx0" brushRef="#br0" timeOffset="3027.1732">4036 9364 181,'3'-1'3,"-3"-4"-2,6 0-1,12 3 0,-2-8 0,14 3 0,16-3 0,2 2 7,10-5-7,15 0 9,9-13-2,-4 5 1,-17 5 3,-9 4-11,-16 5 0,-20 3 0,-13 3-2,0 1-1,-10 7-2,-11 18 5,-17 0 0,3-7 1,9-14 0,25-5-1,-1 2 0,10-5-1,16 0 1,26-6 6,37-10 9,26-1-11,0 2-3,-13 0 4,-10 3-2,-24 4 4,-16-5 1,-29 17-4,-29 4 9,-3-1-8,6-1 6,-5 6 0,-14-1-9,-16 8-2,-20 10 0,4 3-4,9 4-14,7 11-47,11 3-51</inkml:trace>
  <inkml:trace contextRef="#ctx0" brushRef="#br0" timeOffset="4182.2392">7677 13486 127,'3'-7'41,"19"1"-33,14-5 13,1 1-8,6 3 3,-1-5-15,5 0 3,-9 2 5,-13-2 4,-14 7-1,-11 7 5,-3-2-12,-6 0 22,-19-2-18,-39 12-9,-11 4-2,-4 3 2,22-10 1,26 1-1,33-13 0,4 5-4,6 2-2,28-7 6,34-4 3,6-1-3,-2-4 4,-6 4-4,-15 0 0,-21 7 1,-13 3-1,-18 1 0,-5-1-2,3 0 0,-13 5-2,-22 12-2,-7 4-15,-7-4-8,3 6-40,-5 1-39</inkml:trace>
  <inkml:trace contextRef="#ctx0" brushRef="#br0" timeOffset="5427.3104">1376 13537 108,'-4'0'61,"5"2"-2,-1-4-10,2 2-43,8-3-3,33-5-3,25-1 1,8 1 0,-6-1-1,12 9-1,1 5-26,35-2-39</inkml:trace>
  <inkml:trace contextRef="#ctx0" brushRef="#br0" timeOffset="6510.3724">13424 13447 77,'3'-9'69,"15"-8"-12,8 1-33,16 2-16,13 0 10,-1 0-3,-10 6 1,-19 0 2,-12 8-10,-9 0 17,-11-1-22,6 1-3,-10 6-7,-39 5-13,-24 7-13,6 3-44,22-7-70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2.84167" units="1/cm"/>
        </inkml:channelProperties>
      </inkml:inkSource>
      <inkml:timestamp xml:id="ts0" timeString="2020-04-19T10:48:12.50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9010 8664 89,'-4'-5'4,"4"2"6,0-1 3,-8-1 2,5 2 8,0-2-5,-1 1-5,1-1 7,-6 1-9,-3-2-9,-3-2 5,-4 6-4,10-4 7,-5 6-10,11 0-1,5 0-2,-1 3 1,-1 0-3,9 2-2,9 4 7,28-3 4,18-6-2,8-1-2,-17-8 4,-4 2-4,-14-3 1,-7 0-1,-11 2 2,-5-1 6,-8 5-4,-3-1 8,-3 3 0,0 2-9,-6-4-2,0-1-1,-6 3-4,-20 2 0,9-1 2,-6 1-7,-5 3 8,10-2-6,5 2 2,5-6-4,11 7 2,5-3 4,-2 1-5,3-2-4,8 0 2,9-7 10,18 3 0,-1-6 0,0 5 0,-7-2 1,-12 4-1,-12 3-1,-9 0-1,0 0 2,-8 5-1,-14-4 1,-15 3 0,-8-4 3,3 2-3,10-2 0,15 0 1,12 3 0,8-6-2,0 3-2,16-2 3,17-8 3,5 0-2,7-1-1,-6 3 0,-15 1 1,-14 4 2,-10 1 2,-6 1 6,9 2-5,-6-1-6,-1 13-25,-22 10 3,-14 29-35</inkml:trace>
  <inkml:trace contextRef="#ctx0" brushRef="#br0" timeOffset="2417.1382">13142 13443 53,'36'-5'39,"-6"-5"-17,7 4 7,4-2-17,-9 5-6,5-2 1,-12 0-5,-9 4-1,-6 2-1,-10-2 1,-2-2-2,-2 3 1,1 2-1,-12 4 1,-13 5 3,-11-1-1,2 0-2,10-4 0,-3-5-5,0 3 4,14-4 1,4 0 0,0 0 0,9 0 0,6 0-2,-3 0-9,5 6 10,14-3 1,12 0 1,8-3 5,7-1 2,6-10 5,-19 4-1,-13 2 7,-4 0-2,-9 3-15,-8 0-2,1 1 0,-2 2-3,-23 8 0,-14 6 1,-7-3-14,-3 1 7,1-4-14,2-2 14,4-2-10,25-5 7,6 0 11,11 1 1,8-4 0,9-3 5,22-3 0,2 5 4,4-1 2,-2-1-9,-4 4 10,-9-1-12,-15 3 0,-6-3 1,-9 2 0,-3 2 0,-9-2-1,-16 4 1,-9 6-2,-5-6 1,-6 2-4,8-3 3,-2 0-2,21 0-1,5-4 1,16 4 1,0-4-1,3 4-3,19-2 6,3 2 3,10-2-3,14 1 3,-7-4-3,-3 1 3,-1 0 8,-7-5-6,-11-1 3,-7 5 9,-13 2-4,0 1-8,-4 0-5,-20 4-4,-19 9 0,-2-2-6,-6-1-7,-1-3 4,10 1-5,11-5 12,27-3-4,7 0 10,13-3 0,17 0 2,15 0 8,-1-1-1,-6 0 0,-6 3-1,-9 1-5,-12-3 0,-6 0 5,-5 1-8,-6 4 1,1-3-1,-5 2 1,-18 2-2,-2 4 1,-5-4 0,-6 2-2,-4 1 2,-7-5-1,6 6-3,7-4-1,18-2 1,12 2 4,10-3-4,0 0 0,15 2 4,11-5 5,4-3 0,2 4-3,5-3 10,-9 4-11,3-2-1,-8 0 10,-13 0-10,-2 3 2,-6 0-2,-5 0 1,-2 0-3,-5 0 2,-12 6 0,-9 1 1,-4 0-1,-2-1 1,0-5-1,5 1 0,-1 1-5,13-3 6,16 0-1,1-3 0,-1 3 0,12-2-1,14-1 1,8 2 0,-1 2 1,-3-1 0,-4 2-1,-3-2 0,-8-2 0,-9 5 1,-6-3-1,0-3 0,-8 8-2,-29 6 2,-21 2 0,-12 2-2,-8-3-18,14 0 1,9 0-32,19-7 16,20-1 13,29-5 22,15-1 8,14-8 23,13-2-7,10 1 7,2 4-12,-8-3-6,-16 3-3,-16 3-5,-10 1 2,-17 1-4,0 1-1,-8 4 18,-12-6-20,-15 1 1,1 4-2,6-1 1,1 4-1,3-3-4,9 0-13,15-1 11,0 1-11,3-4 12,4 2 5,17-3 2,-9 1 1,6-1-2,-6 3-3,3 3 1,-8 1-27,-7 0-7,-6 5 0</inkml:trace>
  <inkml:trace contextRef="#ctx0" brushRef="#br0" timeOffset="7977.4563">20372 5387 198,'0'-7'45,"4"2"-15,-2-1 2,1-5 18,2-1-35,-3 2 10,2-1 9,-1-1-10,3-2 4,-2 3-15,-6-3-11,2 6 12,3 2-13,-6 0-1,1-3 4,-1-3 1,-3-5-5,-1 0 0,-3 0 0,-1-10 1,-4 4-1,-3-5 0,-6-8-2,-8-4 1,-17-10-3,-22-9-4,-9 1 8,-1 1-3,-8-6 3,-8-3-2,-5-3 1,4-1 2,-9 15-5,-9-1 4,-6 2-2,-4-1-2,-32 5 4,-8 1 0,-13 2 0,1 1 1,22 0-8,-22 2 2,5-6-3,-28 1 6,-24-6 0,-7 3 2,24-8 0,-3 9 1,7-2-9,-32 1 8,-11 2-2,8-7-1,33 5 3,-10 5-5,3 8 3,-39 0 0,-4 7-4,22 7 6,16 0 0,32-2-2,-39 7 5,-2-1-6,-1 2 3,40-1 0,3 4-2,5 0 2,-16 0 0,-14-4-1,-18 4 1,25 1-3,9 1 3,6 11-1,-10 3-12,-23-2 7,-10 4 5,29-2-4,19 3 5,10 4-7,21-2 7,-21 0 0,8-1 1,-3-6-1,8 9 0,19 1-3,-7 9 7,2-3-8,1 4-3,-19 0-4,-6-6 11,2-6-4,5 5 4,42-2 2,18-5 1,15 3-6,21 0 0,13-2 3,15 3 0,10 3-1,-1 3 1,-2 4 0,-9 2 1,0 1-2,4-4 1,0-4 0,7-2 0,5-1 1,7-7-1,7 1 0,0-1 2,3-3-1,2 2-1,-2 0 0,4-2-3,4 2-5,-10 1-37,5-1 4,7-4 6,-10 2 34,0-2-10,1-2 10,4-2 0,2-5 2,-2 3 1,6-4 0,-6-1-2,0 4 20,3-1-12,0 10 5,-2-6 8,-2 0-13,1 3 3,-4 2-11,-8-3 0,-12 5-5,-14 6 4,-15-1-1,-4 10 0,14 1 2,13-7 0,12-1 0,12-2-1,8 8-6,5-8 6,11 7-4,16 2 2,13 7-10,8 7-25,9 7-20,-3 5-63</inkml:trace>
  <inkml:trace contextRef="#ctx0" brushRef="#br0" timeOffset="9313.5327">1497 4940 174,'7'-23'48,"-5"4"-3,-1 2-8,2 0-4,0 3-3,-3 8-16,2 6 1,-1-3-15,-1 7 3,-1-4-10,4 3 4,5 4-7,9 8 9,4 13-4,-3 10 3,3 7 0,-9 10 2,-6 1-1,-4-7 1,-5 0 0,-4-7 2,-3-11 2,0-6-2,7-10-2,-2-5 1,7-7-7,1-3 6,-3-5 0,7-6 11,13-35 4,24-29-14,-1-5-1,-4 1 0,-9 8 7,-3 4-7,-2-1 0,1 0-2,0 8 5,-12 19 0,-7 16-2,-7 18 4,0 7 11,0 0-16,-4 11-16,-7 33 12,-9 39 4,0 21-1,-7-2 1,14-17 0,8-16-1,10-22 1,2-4 0,16-7-2,-2-6 4,16-6-3,17-2 1,-5-8-19,9-9-19,10-13-37,22-25-65</inkml:trace>
  <inkml:trace contextRef="#ctx0" brushRef="#br0" timeOffset="9867.5644">2511 4350 281,'-10'-29'24,"7"11"30,3 14-17,-1 4-25,2 0-8,-4 0-8,3 4-9,12 25 5,12 22 6,-2 14 4,-1 10 0,-4 11-2,-4 34 2,-1 1-1,2 0-1,-1 20 0,-3-10 0,11-18 1,1-8 0,2-7-1,-3-6 0,-2 14 1,5 23-1,-6 3 0,6-8 3,3 19-3,-5-12 5,1-11-5,5-6 0,-4 13 24,7-2-22,-1 20 6,6-2 10,-8 9-9,11 1 3,-3-13-12,-4-3 0,1 6 11,11 6-11,-3 33 0,-5-17 7,-5 9-6,-1-11 12,-3-11-13,-9 1 0,1 14 12,1 33-7,2-18-5,10-24 1,11-29 2,2-31 0,-4-13-3,-3-6 0,-10-11 2,-3 3-2,-2-6-1,1-7-19,-7-27-35,-11-22-2,-4-26-22,13-81-39</inkml:trace>
  <inkml:trace contextRef="#ctx0" brushRef="#br0" timeOffset="10857.621">3681 5167 160,'0'6'58,"1"-6"-38,-1 1-11,0 2 3,0-3 33,2 0-15,3-4-3,24-20 0,29-18-20,-4-11 5,-10-10-12,-9 0 0,-17-10-1,-6-14 4,-15-5-4,-14 12 1,-9 22-5,-1 6 5,-1 12-8,3 11 8,6 12-9,10 9 9,6 10-5,-3 2-20,2 26-4,-13 22 26,4 30 3,12 51 0,8 29 1,6 3-1,4 12 0,2-21 0,-7-15 4,4-17-3,-2-15-1,8-20-1,4-26-2,-10-37 3,-10-22 0,-3-8 7,1-3 55,14-41-6,23-52-56,2 2 0,-15 6 4,-7-5-3,-18 12 0,-15 8-1,-9 17-5,-13 13-5,4 18-39,2 14-21,1 12-15,6 4-82</inkml:trace>
  <inkml:trace contextRef="#ctx0" brushRef="#br0" timeOffset="11410.6526">4358 4613 190,'-6'-7'53,"12"4"-17,-10-1-36,-8 16-13,-9 28 11,-18 29 2,8 10 0,1 6 1,11-5 2,17-8-3,14-16 3,20-12-2,12-15 5,26-12-6,12-20-5,-5-10-10,-14-10-26,-16-11 4,-16-9-5,-22 5 26,-18-4 15,3 9 2,-2 8 17,4 14 18,4 5 3,1 6-24,-2 2-15,5 4-6,2 12 1,6 11 5,0 10 0,-1-1 2,8-15-2,3-10 0,-5 0 0,-2-7 1,-3-9 5,-3 0 3,16-5 13,8-6-12,-3 3-8,-5 2-2,-4 10-1,6 4-51,5-1-7,9-13-40</inkml:trace>
  <inkml:trace contextRef="#ctx0" brushRef="#br0" timeOffset="11568.6617">5144 4712 127,'3'-44'62,"-2"33"-11,-6 13-3,10-2-48,-10 12-8,15 25 8,5 23-5,4 15 5,-2 22 3,-4 14-1,-4 9-2,-7-10 0,-7-5-8,-13-4-34,-24 1-39</inkml:trace>
  <inkml:trace contextRef="#ctx0" brushRef="#br0" timeOffset="12274.702">1347 5934 289,'92'-40'5,"64"8"-7,40 11 4,124 12-4,89-2 1,-46 6 1,-2 2-1,107-11 1,-76-11 0,-86-8-1,21-11 2,-30 7-1,-126 16 0,-95 11 3,-73 10-13,-65 22-56,-100 20-70</inkml:trace>
  <inkml:trace contextRef="#ctx0" brushRef="#br0" timeOffset="12618.7217">1773 6391 234,'0'3'38,"0"3"-37,2 3-1,15 19-2,7 11 0,1 22 4,4 16-2,-3 22 2,-6 2-1,-2 12-2,7-12-46,16-23-7,15-25-20</inkml:trace>
  <inkml:trace contextRef="#ctx0" brushRef="#br0" timeOffset="13248.7578">1861 7693 217,'7'-8'39,"1"2"-2,17-5-35,23-3 5,7 5 13,-1 4-18,-3 8-2,-13 8-1,-11 9-2,-15 9-3,-10 8 3,-11 5 3,-21 7 0,5-8 0,-2-5 4,13-7-4,7-10 3,13-10-4,6 0 1,8 0 0,13-6 2,24-11 2,3-6-4,2-1 4,-6-1-1,-7 8 6,-2 2-9,-12 10-6,-7 6 4,-8 6-1,-9 10 1,-12 11-9,-17 15-5,-12 8 10,-3 3-40,-2 7-42</inkml:trace>
  <inkml:trace contextRef="#ctx0" brushRef="#br0" timeOffset="13531.7739">2426 8758 239,'0'-5'67,"2"2"-27,-1 3-40,2 0 0,2 3-9,3 5-11,5 8-5,0 6-10,-3 3 22,1 6 0,0 4-7,6-5 9,9-18 0,-8-7 7,-5-9 4,-12 3 17,-1-6 10,-6-12-27,-22-1-74</inkml:trace>
  <inkml:trace contextRef="#ctx0" brushRef="#br0" timeOffset="14344.8205">1955 7599 56,'-23'-13'8,"1"2"15,-2-1 13,11 5-2,6 1 2,7-1 2,7 0-22,21-8-3,26-3-13,19 5 0,8 10 15,-1 13-15,-17 17 3,-20 8-3,-28 16-4,-23 10 1,-14 10 3,-12 8 0,4-22 5,19-21-5,11-19 0,5-15 2,6-4-1,14-4 32,47-5 0,17-4-32,1 2-1,-23 10-66,-24 12-41</inkml:trace>
  <inkml:trace contextRef="#ctx0" brushRef="#br0" timeOffset="14697.8406">2194 8860 174,'49'-18'29,"17"-5"-2,9 6 4,-6 6-23,-24 14-5,-18 2-6,-14 7 0,-11-2-6,-8 7 3,-9 6 6,-7 6 2,-8-1-2,8-2 2,9-3-2,13 3 2,11-4-2,11 5 2,7-1-2,8 5 3,1-2-3,-9 0 0,-8 13 3,-6 13-3,-22 5-44,-19 8-74</inkml:trace>
  <inkml:trace contextRef="#ctx0" brushRef="#br0" timeOffset="15019.859">2420 10050 104,'0'0'72,"2"-3"-22,4-1 20,3-5-38,21-9-24,22-4-8,7 0-8,1 10 5,-5 2-58,-11 4-44</inkml:trace>
  <inkml:trace contextRef="#ctx0" brushRef="#br0" timeOffset="15581.8912">2823 10140 147,'0'-3'97,"0"1"-73,0 2-24,9 11-43,1 14 15,-13 19-10</inkml:trace>
  <inkml:trace contextRef="#ctx0" brushRef="#br0" timeOffset="16159.9243">4164 6721 256,'2'-10'16,"1"3"7,4 5-15,-3-1-7,-1 8-1,9 15-31,15 26-19,-5 45-38</inkml:trace>
  <inkml:trace contextRef="#ctx0" brushRef="#br0" timeOffset="16318.9334">4261 7625 110,'0'10'12,"3"1"0,1 0 17,-5-6-2,1-2 12,3-3 15,-5 6-46,17 11-8,15 13-2,9 23-49,9 9-47</inkml:trace>
  <inkml:trace contextRef="#ctx0" brushRef="#br0" timeOffset="16595.9492">4155 8743 62,'-3'39'15,"6"-7"2,9-3 5,4-3-4,4-4-9,11 1 6,3 5-11,8-3-1,6 5 1,7-1-4,-12 5-6,-4-1-23,-23-5 3,-8-15 24,-13 2 0,-5 2 2,-5 2 3,0 11-2,8-8 0,-2 1-1,6 2 0,0-13 3,4 5-2,4-1-1,1 10 0,4 3 0,1 6-51</inkml:trace>
  <inkml:trace contextRef="#ctx0" brushRef="#br0" timeOffset="19393.1089">5812 5998 123,'-19'-23'69,"3"6"-21,14-2-20,-1-6-12,2 2-3,-3 4 28,1-8-26,2 3-9,2-3 1,2 1 0,5-4 6,2-1-13,10-6 5,17-1-10,14-5 5,31-4 0,24-1-1,13 2 1,8-5-2,7 7 1,-12-1 1,-19 8 4,0 1-4,8 9 0,-16 6 5,-16 2-4,-12 3-2,8 5-2,-8 5 3,-6 3-5,-1 6 5,-2 3 0,-3 2 0,-6 5 2,0-1-5,-10 4 3,3 2 0,-6 3-3,-2-4 3,2 1 0,-6-1-1,6-2 3,-11-3-1,-1-2-1,3-1 0,-11 0-2,-1-6 4,-9-1-2,-6-4 0,4 2 1,-7 2-8,2-2 1,5-2-14,-7 4-16,3-4-19,-6 2 2,3-1-4,0-6-26</inkml:trace>
  <inkml:trace contextRef="#ctx0" brushRef="#br0" timeOffset="19655.1241">8033 5210 62,'-7'-14'33,"-4"2"7,-1 1 4,4-4-10,0 7 5,5 4-1,6 4-16,-6 3-14,3-4-8,3 3-16,6 0 13,16 9 3,23 5 2,1 6-2,8 0 0,-6 4 2,-6-1-2,-10-3-5,-11-2 1,-15 0 4,-14 3-4,-17 10 2,-35 8-6,-10 2-4,1-2-47,-2 3-28</inkml:trace>
  <inkml:trace contextRef="#ctx0" brushRef="#br0" timeOffset="41043.3475">20499 2752 234,'0'3'67,"-2"-6"-45,4 3 13,-2 0 9,0 0-17,1-3-7,-1 3 13,-3 0-13,6 0 0,-4 0-7,4-2-1,1-13-1,9-4-11,9-17 0,1 10 1,1-6 1,4-8-4,-4-7 0,0-12-13,-11-5 5,-6 3-11,-6 7 0,-9 6 21,4 15-21,-7 7 19,3 6-3,2 5 5,3 9-4,0 3 1,0 5-9,0 1-10,-12 19-12,0 18 30,0 23-3,6 31 7,-3 3 2,6 10-2,-3 2-3,-3 0-13,-6-7-5,-4-6-2,-2-12 6,3-18 16,0-12 1,20-31-8,1-10 8,3-8 0,-2-5 1,-1-1 29,6-1 19,15-25-25,4-9 4,7-9-12,8-13-7,3-4-4,-10 6-2,0 3-3,-2 8-21,-15 13-42,-13 3-26,-6 3-115</inkml:trace>
  <inkml:trace contextRef="#ctx0" brushRef="#br0" timeOffset="41296.362">21053 2273 268,'-7'-10'31,"2"11"-14,2-1-6,0 2-3,2 0-8,-21 20-3,-16 29 1,4 11 2,7 8 0,5 12 0,10 14-9,16-1-36,17-11-21,16-17-30</inkml:trace>
  <inkml:trace contextRef="#ctx0" brushRef="#br0" timeOffset="41682.3841">21159 2635 242,'6'5'0,"13"12"-5,5 11 3,-4 11 4,-4 9 2,-10 5 4,-7-10-7,-2-9 0,-11-10 0,7-5-1,-2-11 5,3-5-3,6-3 0,1 0 7,2-3 32,5-19-5,8-15-34,14-13 0,6-3 13,1 2-3,-7 7 12,-6 16-8,-17 13 26,-2 8 0,-5 7-32,-6 5-9,4-3-2,2 2-11,-4 13-7,-8 30 11,0 4 6,12-1-29,9-4-14,9-14-9,7-3-1,-1-7-45</inkml:trace>
  <inkml:trace contextRef="#ctx0" brushRef="#br0" timeOffset="41890.396">21581 2534 285,'2'0'6,"14"11"-4,8 12-2,6 15 18,-6 7-4,-5 14-9,-10 3 10,-6 1-3,-3-1-3,-3 0-8,-15-4 4,-9-4-5,-22-4-20,-15-6-34,-10-4-43</inkml:trace>
  <inkml:trace contextRef="#ctx0" brushRef="#br0" timeOffset="42520.432">21901 2241 255,'0'-2'48,"0"-3"1,-2 1 22,-1-1-17,2 4-34,1 1 8,-3-2-27,4 5-2,-2-1-11,-12 17-26,-24 20 11,-16 25-48,-9 22-38</inkml:trace>
  <inkml:trace contextRef="#ctx0" brushRef="#br0" timeOffset="43174.4693">22081 2973 222,'-1'-1'89,"1"1"-57,3-4 28,1-1 11,8-10-38,2 1-29,5 1 14,0 3-16,17-7-1,12 6-1,-1 2-6,-3 8-2,-3 1-45,-8 7-11,-18 1-54,-22 11-53</inkml:trace>
  <inkml:trace contextRef="#ctx0" brushRef="#br0" timeOffset="43323.4779">22002 3090 58,'16'0'131,"23"-3"-113,10-3 17,13-1 2,-3 2-24,7-1-6,-1 5-7,5 2-26,-2 5-97</inkml:trace>
  <inkml:trace contextRef="#ctx0" brushRef="#br0" timeOffset="47493.7165">22980 2456 158,'2'-3'34,"2"0"-10,-5 0 14,2-3 2,3 2-12,-1 4-5,-2-7-4,-1 3-1,3 1 1,-2 3-6,5 0-8,-1-10-5,15 3-6,10 5 4,11 2-1,14 12 3,1-5-2,-1 12 3,-20-6-2,-17 1-4,-10 1-6,-8 11-11,-6 3 3,-14 3 15,-11 4 0,-15-2 8,10-12-7,13 0 3,8-6 0,7-4 0,8 1-3,-3 1-2,14 1 2,7 7 3,12 0 0,8 4 0,2-2 0,-6-2 1,-7 1-1,-3 0 0,-11-3-4,-5 2 3,-7-6-2,-1 1-3,-3 3 6,-12-1 5,-3 0-5,-7 1 0,-12 0 11,2-3-11,-1-3 6,10-7-6,0 0-19,11-5-14,15 3-66</inkml:trace>
  <inkml:trace contextRef="#ctx0" brushRef="#br0" timeOffset="48097.7509">23837 2764 205,'-2'2'57,"1"-2"-52,1 0 12,0 1 11,0-1-25,-2 2-3,4 9-10,-7 12 10,2 12 5,-1 1 3,-10 4-3,-5-3-5,-2 0 1,3-10 4,9-11-3,2-7-2,7-7 0,1-2 0,2-2 8,0 0-6,15-13 20,24-21-13,-5-1-6,2-1 19,-7-3-5,1-3-11,-4 5 4,0 6-3,-15 11 6,-6 8 14,-1 11-14,-7 6 7,-3-1-19,6 0-1,-7 1-2,5 3-16,-2 12-3,2 18 18,5 3 6,6-7-4,10 3 1,-4-6-4,14-2 1,-1-2-43,-3-6-14,-2-2-28,-12-14-66</inkml:trace>
  <inkml:trace contextRef="#ctx0" brushRef="#br0" timeOffset="48403.7685">24211 2416 227,'30'-5'16,"-1"-6"1,-1 5 20,-3 1-2,-9 5-16,-8 3-5,-2-1-14,-3 7-8,-3 23 3,-9 9 5,-17 15 0,-5-4 1,14-19 1,9-16-2,6-10 0,2-2-3,7 0 3,12 1 3,13 2 7,6 0 3,8-4-13,-12 8-14,-2 6-117</inkml:trace>
  <inkml:trace contextRef="#ctx0" brushRef="#br0" timeOffset="49350.8226">24767 2995 293,'2'-6'60,"-1"1"-27,8-6 20,8-3-11,5-7-17,2 4-14,18-2-9,13 2-2,9 6 0,8 8-4,-11 7-22,-3 13-53,-18 5-43,-16-2-65</inkml:trace>
  <inkml:trace contextRef="#ctx0" brushRef="#br0" timeOffset="49838.8506">25619 2526 194,'8'-12'41,"-5"3"-8,4-3 12,-4 8 16,-6-1-23,0 5-18,3 5-20,-3-4-4,0 10-6,-22 27 0,-16 28 10,-11 23 1,-6 16 1,1-6-2,3-9 0,19-11-2,18-21 1,23-8-9,8-20 8,5-9 0,2-9 4,-2-8 7,10-8 15,13-15 17,-8-7-6,-9-4-14,-4-3-10,-9-8-4,-6-3-5,-6 3-4,-1 1-2,-9 13-19,3 4-16,-3 4-46,-17 12-84</inkml:trace>
  <inkml:trace contextRef="#ctx0" brushRef="#br0" timeOffset="50370.881">25822 2798 262,'4'-2'38,"-2"6"-34,-8-4 9,6 3-13,9 12-7,1 19 6,-1 9 1,-1 6 2,-14-1-2,-2-7 1,11-14 5,-12-11-5,9-8 0,3-5 0,-3-6 0,3 0 11,-3 2 14,6-8 25,9-17-26,10-10-21,2-13 2,11-2-5,-7 1-1,0 1 7,-1 10-5,-8 6 8,-11 16 22,-6 8-14,-5 4 4,0 7-17,-2 1-5,1-2 0,-3 2-17,4 2 2,-4 17 14,2 4-2,4-1 2,7-3 0,9 0 1,1-3 4,14-5-1,3-1-3,1-8 9,2-2-7,-18-3 1,-11 2-3,-5-4-6,-5 2-5,-3 0-59,-2 8-33,-8 6 17,-26 11 15</inkml:trace>
  <inkml:trace contextRef="#ctx0" brushRef="#br0" timeOffset="52306.9913">22069 3727 69,'-1'0'216,"1"3"-163,4 1-29,-7-3 42,5-2-34,1 2-6,-2 1-8,4-2-11,24-7-6,24 2-1,5 10-13,21 10-32,1 14-93,-21 2-97</inkml:trace>
  <inkml:trace contextRef="#ctx0" brushRef="#br0" timeOffset="52427.9986">22303 3928 160,'75'2'0,"25"5"-12</inkml:trace>
  <inkml:trace contextRef="#ctx0" brushRef="#br0" timeOffset="53792.0767">22916 3886 118,'0'-4'94,"3"2"-51,-1-8 3,2 6-5,2 1-12,4-7-19,1 7 0,8 1-10,-4 0 1,6 4-1,-10 2 3,0 2-9,-1 2 6,-4-1-2,-6 3-1,0 7-2,-6-1-11,-9 5-5,0-5 21,0-5-7,4-2 7,2 2-19,8-7 5,2 1-5,2 2 15,8 6 2,8-1 2,-5 2 1,5-2-1,-1 2 0,-5 0 2,4 0 6,-8-2 1,-3-4-9,-6 0 3,-6 5 8,-6-1-8,-3 2 7,-12 4 1,-12-1-4,0-3-7,5-2-1,2-4-26,12-3-15,10-5-73</inkml:trace>
  <inkml:trace contextRef="#ctx0" brushRef="#br0" timeOffset="54226.1015">23299 3885 257,'8'-5'36,"3"7"-15,-10-2 5,-1 3-11,3 4-15,4 7-9,1 13 7,-5 7 2,-8 0 0,-8 2 0,-2-6-15,10-15 13,0-4-15,5-8 0,2-3 16,6-3 2,20-9 21,8-14 1,0-4-13,-9-4 28,3-11-16,-8 11-17,-5 5 25,-11 15-6,-2 3 5,-7 11-13,3 1-16,-3 0 0,0 2-7,0 7-20,-3 16 17,-10 13 10,13-6-2,3-5-3,7-4 0,5 1-4,0-6 8,4-4-7,7-2-12,-2-1-19,12-2-26,7-7-36</inkml:trace>
  <inkml:trace contextRef="#ctx0" brushRef="#br0" timeOffset="54479.116">23881 3716 252,'2'0'61,"-4"1"-18,4 2 2,-4-1-10,1 1-35,-1 2-8,1 2-3,-2 30 11,-4 9 3,-4 14-3,-2-1 0,1-3 0,7-4-3,4 4-26,8-10-30,17-7-8,19-14 10,9-4-34</inkml:trace>
  <inkml:trace contextRef="#ctx0" brushRef="#br0" timeOffset="55029.1475">24383 3906 209,'-3'3'40,"3"-3"-6,0 4-4,1-4-8,-2 4-22,8 3-7,-5 10 4,12 14 3,-5 9 2,-6 3-2,-6 4 0,-6-3-2,-1-7 2,-9-3-5,11-17-2,-1-8 2,11-11 0,2-1 7,-4 3-2,3-8 55,28-25-34,11-4-17,4-6 18,-1-3-13,0-5 3,-5-5-12,-4 1 1,-8 13 20,-19 12 1,2 13-4,-11 13 8,0 4-12,-2 4-9,2-4-5,-6 1-16,5 8 7,-5 24 5,-2 7 4,8-2 0,0 2 2,5-11-8,7-1 5,1 2-17,11-2 0,-6 0-26,0-6-26,7-1-15,3-8-46</inkml:trace>
  <inkml:trace contextRef="#ctx0" brushRef="#br0" timeOffset="55198.1571">24900 4017 227,'22'-3'19,"11"-3"17,5-6 7,0 3-19,10-2-24,13 10-4,8 2-85</inkml:trace>
  <inkml:trace contextRef="#ctx0" brushRef="#br0" timeOffset="55591.1796">25622 3788 245,'3'5'58,"-1"-2"-34,-2-2-3,0-1 5,4 0-14,12 1-12,1 6 0,-1 2-4,6 7 4,-2 3-5,2-1 5,-13 7-4,-6-4 2,-6 7-4,0 6 5,-22 8-5,-2 5-2,-15-2 8,20-11-12,12-9-1,17-18 4,0 5 9,19-7 12,15-8 20,16-1-4,1-13 6,-10 0-33,-3-2-1,-20-8-3,-2-4-49,-6-11-45</inkml:trace>
  <inkml:trace contextRef="#ctx0" brushRef="#br0" timeOffset="55831.1932">25992 3567 267,'19'3'43,"14"0"-32,15 9 0,7 9 15,3 25-26,5 9 0,-9 12 1,-17 9-1,-13 7-2,-23-13 2,-10-8 0,-18-10-2,-4-11 2,-9-4 0,-11-6 13,-6-2-8,-7 1-1,-3-6-4,4-3-56,19-4-36</inkml:trace>
  <inkml:trace contextRef="#ctx0" brushRef="#br0" timeOffset="56161.2122">26683 4076 217,'0'-2'49,"6"-1"-8,0-1 12,5-4 4,3 0-19,20-8-7,9 6-30,-5-1 0,2 7 5,2 4-6,-14 4-24,-11 10-62,-10 3-55</inkml:trace>
  <inkml:trace contextRef="#ctx0" brushRef="#br0" timeOffset="56297.2199">26812 4157 222,'51'-11'38,"10"-1"-22,-4-1 0,11 4-16,-6 2-59</inkml:trace>
  <inkml:trace contextRef="#ctx0" brushRef="#br0" timeOffset="58066.3212">27674 3635 190,'3'0'19,"2"0"-1,1-6 17,-3 2-2,-5 0-4,4 4-7,-2-3-3,0 1 3,-2 4-1,1 1-5,1-3 15,0 0-26,-3 0 1,1 3-6,1-3 0,-5 0-6,-15 10 1,-19 11 5,-19 12-5,7 9 5,6 8-2,7 7 0,14 1 0,15-8-3,16 4-4,10-8 7,12-6-5,11-8 6,12-6 1,5-12 1,10-11 1,4-9 13,2-7-4,-5-10 11,-8-4 14,-8-5-13,-12-11 1,-6-12-7,-11 0-14,-8-8 13,-10 0-16,-11 8 0,-8 1 4,-2 15-2,-2 6-4,7 19 0,-4 9-46,-4 2-53,-42 38-97</inkml:trace>
  <inkml:trace contextRef="#ctx0" brushRef="#br0" timeOffset="60308.4494">13124 13350 252,'9'-12'74,"-9"7"-37,10-3-28,10-3-1,-10 6-3,2 1 16,3-1-19,10-1 2,17-3 16,0 2-18,13-7 5,-4 5 1,5 0-5,-12-3 6,-1 7-9,-12 2 0,-16 2-6,-12 1 6,-3 0-13,-15 4 2,-28 10 11,-12 4-5,-5-1 5,3-1-2,4-6-3,8-3 4,5-2-5,16-2-3,17-1 7,7-2-9,0-2 9,6 2-7,10 0 9,11 5 1,12-5 8,4 0-6,6-5-2,2-2 11,4 4-12,-10-2 0,-9 9 0,-11-4 0,-21 1-6,-4 1-38,-15-1-29,-31 9-1</inkml:trace>
  <inkml:trace contextRef="#ctx0" brushRef="#br0" timeOffset="61552.5206">9077 8599 182,'-3'0'53,"5"0"-28,-2-5-15,6 0 2,1-2 13,-7 9-24,-1-2 10,4 0-5,-5 1-2,11-1-8,3 4 1,6 1 3,7-1 0,6-4 3,7 0-3,1-4 0,-5 2 2,-4-1 3,-14-1-5,-8 5 0,-16-2-2,8 4 2,0-3-3,-6 2-10,-16 7 12,-12 5-8,7-4 2,11-9 7,16-1 0,3-1 0,0 0-16,-3-1-22,10 12-54</inkml:trace>
  <inkml:trace contextRef="#ctx0" brushRef="#br0" timeOffset="70043.0061">29083 3724 225,'-2'0'55,"2"1"-13,-3 1 17,6 1-19,-1 1-9,2-3-8,-1 1-13,4 0 23,-2-4-26,28-5-6,55-6-2,-5 18 1,-2 15-18,-1 6-45,-7-1-41,-11 4 13,-22 4-57</inkml:trace>
  <inkml:trace contextRef="#ctx0" brushRef="#br0" timeOffset="70172.0134">29215 4045 181,'9'-11'50,"27"-5"-50,21-4 5,22 6-8,19 3 3,7-3-103</inkml:trace>
  <inkml:trace contextRef="#ctx0" brushRef="#br0" timeOffset="70429.0283">29682 3592 201,'-3'-11'37,"8"11"5,-5 1-36,12 6-6,35 5 0,23 18 0,32 9 4,8 8-5,2 2 3,-10 6-2,-24-1 14,-31-3-13,-20-6 0,-24-8 0,-17-6 2,-30 4 4,-49-3-5,-31-9-2,-7-9 0,5 0-15,21-4-14,41 3-22,35 3-115</inkml:trace>
  <inkml:trace contextRef="#ctx0" brushRef="#br0" timeOffset="71992.1177">31072 3846 254,'2'0'37,"-1"2"4,-4-2 9,8 4-25,-8-6-6,6 4-4,-3-1-14,0 2 9,0 0-10,0 1 0,3-1-8,3 13-4,7 19 10,4 10 1,-13-4 1,-5 1-2,1-11 2,-3-7 0,3-10 5,-2-8-3,2-2-2,0-7 1,3 2 1,0-2 10,-3 3-7,8-12 2,17-26 7,16-4-14,-2-2 0,6-4-1,-6 4 4,-2 8-2,-10 0-1,-3 10 0,-12-5 9,0 13 1,-11 6-1,-2 12 8,1 2-17,0 1 0,-2 1 0,2-1-20,-4 10 14,2 23 3,-4 4 3,9-2 0,-3 6 5,3-11-2,5 5-3,-1-6-3,7-6 2,-2-1-19,5-4 4,6 0-20,3-3-25,4 1-5,11-9-77</inkml:trace>
  <inkml:trace contextRef="#ctx0" brushRef="#br0" timeOffset="72181.1285">31781 3928 256,'9'-12'36,"13"-9"1,6 4-2,1 5-18,4 1-17,12 6-7,-6 14-16,3 12-70,-16 4-68</inkml:trace>
  <inkml:trace contextRef="#ctx0" brushRef="#br0" timeOffset="72305.1356">31864 4091 104,'0'-3'32,"8"2"14,15-7 4,25 0-26,2-4-16,2 7-8,-3-1-15,12 5-77</inkml:trace>
  <inkml:trace contextRef="#ctx0" brushRef="#br0" timeOffset="74602.2665">33006 3788 73,'4'-17'155,"-8"12"-125,0 1-7,-3-6-11,-5 1-12,-12 5-5,-20 10 4,-9 12-4,-7 10 5,-6 8-5,-2 19 7,10 4-2,25-13 0,26-10 2,17-7-4,11-3 2,20-8 0,23-7 24,18-8-1,4-13 5,-4-19 18,-24 0-18,-17-9 5,-22-3-21,-13-5-4,-11 4-8,-15 8-7,-40 10-55,-49 20-56,-40 23-16</inkml:trace>
  <inkml:trace contextRef="#ctx0" brushRef="#br0" timeOffset="76777.3914">25295 4478 61,'0'2'19,"0"-7"11,-1 5-10,2 0-17,-2 3-2,4-6-1,-6 6 0,4-6-2,-1 8 5,0-12-3,2 12 7,-2-8 0,-2 6 5,4-8-5,-4 10-5,4-8 8,-4 1-1,1 0 2,1 4-2,-2-2-7,2-2 8,-1 2-10,2 2-1,-4-4 0,5 4-4,-2-2-11,0 0 0,0 0-2,0 2 18,-5 3-9,1-7 9,1 5 0,1-4 0,1 4 6,2-5 7,-2 1-8,-1 2 10,4-2-15,-2-1 0,0 4 0,0 1-3,-6 2 1,2 5 2,-4-5 0,0 1-6,4 2 6,1-7-3,-4 12 3,7-3-5,0-3 5,8 4-3,0-5 0,3-1-1,-10-5 8,9-3-3,4-2 16,-3-4 2,3 1 3,-6 1-7,-5-2-5,0 4 25,-3-10-29,-5 3 6,-2 2-12,-1-2 2,-2 3-2,1-1 0,-5 0 0,3-2 0,-2 6 0,9 2-3,4 1-34,-13 13-48,-11 4-40</inkml:trace>
  <inkml:trace contextRef="#ctx0" brushRef="#br0" timeOffset="78122.4681">30777 4771 208,'4'-2'49,"-1"2"-25,-3-3 47,2 3-43,-1 0-16,-2 0-2,2 2-10,-2 1-9,10 6 5,1 17 4,4 11-5,-10 6 5,2 13 0,-16-5 1,1-4 0,4-12 2,2-14-3,-1-13 3,7-5 1,-2 2-2,-1-8-2,3 3 13,9-14 5,20-25-13,11-4-5,-17-3 0,9-5 16,-1 6-11,-4 4-5,-3 16 15,-9 5-5,-3 9 15,-9 3-22,-8 8-1,2 2 2,-4-1-4,2-1-8,-1 5-8,-1 1-9,-5 19 23,-3 4-1,2 4 3,4-4 0,7 5 0,1-7 0,12 5-1,0 1-4,11-4-4,5 4-34,6-6-17,1-2-14,5-7-62</inkml:trace>
  <inkml:trace contextRef="#ctx0" brushRef="#br0" timeOffset="78314.4793">31434 4979 161,'7'-9'89,"2"-5"-40,0 0-7,5 0-1,-1-1-20,7 8-21,4 5-11,3 7-21,-3 5-38,-3 8-19,-15 11-32</inkml:trace>
  <inkml:trace contextRef="#ctx0" brushRef="#br0" timeOffset="78413.485">31505 5104 65,'-18'12'27,"17"0"-13,12-2-13,3 0 4,22-6 17,25-1-21,19-3-1,1-2-19</inkml:trace>
  <inkml:trace contextRef="#ctx0" brushRef="#br0" timeOffset="79199.5299">32207 4792 214,'-1'1'56,"2"-5"-14,1 4-15,-2-4 10,1 1-33,1 1 4,5 0-5,2-4-1,2 6-1,1 2-1,12-1-1,-7 7-7,-2 11 8,8 3-8,-6 12 6,-9 8 2,-8 0-3,-12 9 3,-3-4-13,-4-5 13,5-5-4,4-13 4,6-9-1,4-10 2,4-3-8,-4-2 7,6 1 0,9 0 15,19-1 8,18-5-5,3-3-1,16-3-16,-16 4 10,-18 5-9,-8-3-2,-23 5 3,-6 2-3,0-1-4,-2-1-28,1 3-36,-6 0-15,-22 9 11,-7 3-51</inkml:trace>
  <inkml:trace contextRef="#ctx0" brushRef="#br0" timeOffset="91835.2527">12996 13564 141,'-18'-3'13,"0"3"-7,12 0 16,0-2-4,7 2-1,1 3-12,-2-4 2,-3 1-3,6-2 18,-2-1-16,1 1-5,10-6 4,1-1-4,7 3-1,10-3 0,10-1 2,14-4-3,15 5 2,6-4-1,7-1 0,-1 5-1,-8 6 1,-15 0-2,-24 6 0,-20 2-10,-16-4-25,-13 10 14,-26 6 23,-15-1-4,-17-2 3,2-3-3,-1-5 4,-2-3 4,-5-3-3,10 0 6,17 0 3,11-2 0,15 2 3,10-1-7,12-4 2,8 8-3,4-7-5,20-6 0,16-2 0,23-3 0,-2 0 1,2 1-1,-7 2 0,-3 3 1,-5 1-1,-10-1 0,-12 4 0,-15 7 1,-20-2 0,2 1 1,-12 2 4,-19 3-2,-8 2-4,-8 3-4,-10 6-43</inkml:trace>
  <inkml:trace contextRef="#ctx0" brushRef="#br0" timeOffset="93611.3542">9231 8548 59,'-24'-5'5,"5"2"7,-1 0-5,10-1 15,3 7-18,2-3-3,8-2 1,-6 4-1,5-4-1,-1 2 0,-2 0 0,1 0 6,0 0-5,0 0-1,5 6-2,7-3 2,0 5 2,6-3 0,3-4 1,2-1 12,-1-1-10,-1-1-2,-5-1 0,3-3-2,-3 1 4,-8 2-3,-5-3-2,2 3 10,-5 1-4,-3 0 6,0-2-8,-3 4 1,-11-4-5,-2 4-6,-9 2-5,-1 6 5,7-3 6,4 0 1,-4-4 2,13-2-2,1-1 6,7 1-2,1 1 0,0 0 5,1-2-10,-1-1 0,11-1-1,8-6 1,9-4 0,11 0 0,10-2 0,-2-1-2,-1 6 2,-7-3 0,-9 6 0,-20 7-3,-11 4 3,-1-3-23,-19 6 4,-19 17 12,-27 5-7,-10 4 3,11-9 2,12-6-5,9-3 14,15-8 8,12-2-1,13-3 2,5-1-9,8-1-29,9 3 12,14-3-10</inkml:trace>
  <inkml:trace contextRef="#ctx0" brushRef="#br0" timeOffset="110692.3312">29429 7585 145,'0'-3'59,"2"3"-52,6 0-1,-4-3-5,2-3 6,-1 6 27,13-3-34,-5 0 1,11 1 2,9 2 6,0-3 4,11 0-13,-2 0 0,18 0-2,14-2 2,17 0-21,-2 10-15,-9-4-6,-25 3-18</inkml:trace>
  <inkml:trace contextRef="#ctx0" brushRef="#br0" timeOffset="110841.3397">29827 7629 88,'-24'11'21,"2"-2"-10,14-4 9,10-5-12,-2 0 20,4 3 5,2-6 0,30 0-4,44-3-29,31-4-8,22 7-64</inkml:trace>
  <inkml:trace contextRef="#ctx0" brushRef="#br0" timeOffset="111610.3837">31326 7321 145,'1'3'32,"-4"-5"-27,0 4 15,0-7-11,-1 1-9,0 0 17,4 4-3,-3 0-4,3 0 14,0 0-12,0 0-2,-5 0-10,0 2-7,-23 10 6,-22 8 1,-16 12 0,3 4 1,-5 9-1,17 1-2,11-7-3,25-9 5,12-1 4,6-3-3,8-5-1,9-4 5,17-1 4,7-7 3,12-5-3,8-1-6,5-11 20,-9-1-20,1-6 12,-12 3 4,-12-2 0,1-1-1,-11 0-13,-7-3 1,1-2 19,-10-3-21,1-1 0,-8 0 6,-4 1-3,0-8 9,-4 12-15,4 6-1,0 1 17,-2 3-15,2 8-2,-1-3 0,-1 5-6,2-1 5,-4 0-25,-7-4-8,-11 1 12,-5 3-15,9 3 21,5 2-29,-4 7-59</inkml:trace>
  <inkml:trace contextRef="#ctx0" brushRef="#br0" timeOffset="114631.5565">23909 6565 311,'-7'-22'22,"7"21"8,2 2-4,-4-1-26,4 6-9,0 24 0,3 23 9,-2 14 0,-4 22-1,-1 27 4,2 8-3,-12-6 0,-7 11 3,-10-9-2,-15-14-1,-6-12 0,6-21 3,11-9-3,6-13-4,12-20-35,10-14-48,18-15-43</inkml:trace>
  <inkml:trace contextRef="#ctx0" brushRef="#br0" timeOffset="115642.6144">23953 6344 302,'15'-17'0,"25"11"-1,53 6 1,27 9-8,23 11-12,50 19-3,29 0 2,74 4 7,17 6 9,-58-1-16,-3 2 18,-1-3-5,22-13 4,-8 0 4,-41-8 7,5-1 11,-14-6 3,12-9-18,-32-11-2,-39-6 20,-69-12-19,-31 3 8,-33-2 9,-8-2 0,2 4-6,-8 8-13,4 4-1,5-1-1,-6 1 3,0 2-1,-15 0 0,3 4 1,-3-1 24,3-2-25,-6 3 0,0-2-2,3-1-3,-15 12 5,2 4-4,-16 7 4,6 6 0,3 9 0,10 15 0,1 18 1,9 1 0,6 11 1,15-1-2,7 10 0,5-10-1,-2-13 6,2-2-5,-3-6 0,9 1 1,0-5 9,-4-2-10,4-10 1,-10-3 13,-10-16-10,-7-8-3,-2-1-1,-8-6 3,1 5 1,-2-1-4,-2-2 0,1 2 2,0-8-1,3 2-1,-5-2 0,3-6 3,-3 0 13,2 0-15,-4 5 2,-6-2 11,-25-2-10,-28 5 3,-17-13-7,-16 2 5,-15-7-1,-35-4-4,-23-4 0,-33 4 6,4-8-5,6 8 3,-20 3-4,3-1 2,-19 2-2,4 2 0,17-3 0,6 0 0,-8-4 1,-14 2 0,-14-2-1,5 2 0,32 1 6,13 4-5,22 7-1,25-1 4,11-1-2,25 4-1,25-5-1,31 6 0,20-5 0,16 3 3,14 2-3,2 0 1,1-3 1,2 6-4,-2-3 1,-1 0 0,3-3-9,2 3 1,-3 1-12,18 6-2,12 1-16,13 3-34</inkml:trace>
  <inkml:trace contextRef="#ctx0" brushRef="#br0" timeOffset="118135.757">24071 14718 293,'7'-10'45,"3"1"-22,15-1-18,15-3 2,3-1-7,-4 3 0,4-3-1,14 2 1,-2-5 0,6-2 1,-13 5 3,-6 2-5,-14 6 1,-10 6 0,-15-2 2,-2 4-2,-4-2 0,-1 0 2,-2 1 2,-42 4-8,-27 2 4,-10 2-2,21-5-4,6 4 7,18-7-1,11 2 0,15-2 1,11 1-3,6-5 2,-2 4-2,1-1-4,7 2 2,18-1 4,13-8 0,18-3 2,9-4 2,11 4-4,2 7 0,-14 6-3,-20-2 5,-25 1-4,-24 2-30,-9 3-21,-29 10 48,-34 7 5,-12-5-18,2 1-16,24 0-53</inkml:trace>
  <inkml:trace contextRef="#ctx0" brushRef="#br0" timeOffset="118940.803">27095 14800 178,'-35'-10'40,"20"8"-21,-1-3 7,14 8-11,1-3-5,2 0 13,-2 0-19,5 2-4,2-7 6,-2 5 4,15 0-5,21-9-5,0 1 0,-9 2 3,-10 3 2,-12 3-5,-6 0 16,-4-3-14,-4 6 8,2-3-10,-28 6 0,-47 7-8,-23 5 7,10-12-2,21-1 0,30 2 3,32-7 0,10-1 0,7 5 0,23 2 8,28-5 0,24-4 2,8 0-4,-2-5-4,-22 0 15,-20 5-17,-23-4 0,-8 4 8,-16 3-8,-1 0 6,-1-1-6,-5 2 6,3-1-12,-23 1 6,-8 8-25,-14-1-10,2 9-41,1 0-88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2.84167" units="1/cm"/>
        </inkml:channelProperties>
      </inkml:inkSource>
      <inkml:timestamp xml:id="ts0" timeString="2020-04-19T10:50:35.91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9356 10992 159,'0'-20'26,"-3"0"0,-1-4 17,-4-7-4,-8-8-2,2 7-8,1-1-4,-2 9-17,-4-1 11,5 8-11,3 3 6,-8 0 12,0 4-21,4 3 1,-1 1 1,-1 4-7,-4 5 0,-10 14-1,-6 21 1,-23 23-2,-16 21 2,-4 11 0,13-2-3,14-6 9,9 0-11,20-10 5,16-1 0,13-19-6,12-2 5,15 4-2,10-11-2,17-6 5,14-26-4,2-17 4,5-24 0,-5-24 17,-5-14-6,12-14 0,-16 3-8,-28 3-1,-21-3 9,-27 5-11,-14 5 0,-18 11-3,-21 4-14,-7 10-8,5 9-15,7 13-43,10 12-60</inkml:trace>
  <inkml:trace contextRef="#ctx0" brushRef="#br0" timeOffset="1275.0728">9189 8368 157,'2'-29'57,"-1"3"-15,-2-2-5,-1 0-1,1 0-3,-10 3 5,5 6-14,2 2-8,-4 3-3,4 14-7,-2-10 17,0 5-23,-6 2 0,6 0-3,-4 6 3,-5-4-1,-8 14-3,-6 12 4,-1 17-6,-2 3 6,7 5-2,5 6 0,3 6 2,9 9 0,-1 0-2,8-6-4,8-10-3,2-2-5,8-11-3,1-6 4,4-10 2,8-9 11,1-7-4,6-12 4,4-10 20,6-17-8,5-11 14,-7-8 2,-4 0-3,-7-5 0,-15-1-3,4-3-21,-16 3 28,-7 2-28,-4 8 8,-20-5 1,-9-3-7,-13 4-6,-13 6 2,13 12 1,10 13-8,19 13 8,15 4-18,2 1-50,10 35-88,3 42 84,4 4-100</inkml:trace>
  <inkml:trace contextRef="#ctx0" brushRef="#br0" timeOffset="3068.1755">13079 11185 177,'-14'-23'9,"7"3"22,0-1 12,1 0-15,4-3 7,-1 4-20,-8-4-4,5 0 19,-7-2-22,-4-1 8,-1 3 1,-2 1-11,-5 4 4,-3 3-10,-11 4 5,0 12-7,-12 11 2,1 18 0,-7 20 0,-5 28 0,5 18-3,13 12 3,15 8 0,20-4-3,21 9 3,22-13-3,18-35 1,20-21 2,10-22-1,12-24 3,4-32-2,14-25 29,15-32-14,-3-41 8,-13-12 4,-17 9-17,-26-2 13,-19 10-23,-22 9 0,-21 8 4,-17 25-4,-17 11 0,-17 13-1,-8 13-30,-13 15-1,9 28-46,-13 27-17,-2 22-7,-4 12-40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28.34025" units="1/cm"/>
          <inkml:channelProperty channel="Y" name="resolution" value="28.33948" units="1/cm"/>
        </inkml:channelProperties>
      </inkml:inkSource>
      <inkml:timestamp xml:id="ts0" timeString="2020-04-27T10:31:55.419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context xml:id="ctx1">
      <inkml:inkSource xml:id="inkSrc1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2.84167" units="1/cm"/>
        </inkml:channelProperties>
      </inkml:inkSource>
      <inkml:timestamp xml:id="ts1" timeString="2020-04-26T20:01:45.353"/>
    </inkml:context>
  </inkml:definitions>
  <inkml:trace contextRef="#ctx0" brushRef="#br0">27037 9227,'-620'-6623,"620"6599,25-26,24 0,51-74,-51 50,1-25,-25 49,-1 25,1-24,0 24,-25 0,0 25,25-49,-25 24,25 0,-25 25,24-25,-24 25,25-25,-25 25,0-24,25-1,0 0,-25 0,25-49,-1 24,1 0,-25 26,25-51,0 26,0-1,0 25,-25 25,0-25,0 25</inkml:trace>
  <inkml:trace contextRef="#ctx1" brushRef="#br0">24705 3074 255,'0'2'21,"3"-4"-21,0 2 1,0-1 18,-2 1 7,2-2-13,9-5-4,5-7 6,2-2-9,5-4-4,1 1-2,2 2-1,1 1-2,-1-5-18,3 6-14,3-2-10,3 3-21,-5-1-60</inkml:trace>
  <inkml:trace contextRef="#ctx1" brushRef="#br0" timeOffset="18413.0531">11841 12354 196,'-6'-3'35,"9"5"-16,-4-2 12,-4-3 8,10 1-17,-7 1 0,4 4-4,-2-3-3,0 0-2,-3 0-2,4 0-2,-1 0-1,3-2 1,-3 2-2,3 0-2,-6 0-2,6 0-1,-1-1-1,-2 1 0,0 1-1,3 1-1,-6-4-1,6 2 2,8 3 1,2 0 1,0-1-1,3 0 0,2 3 1,3-2-1,5-3 1,2 2 1,-3-1-1,0 2 0,1-3 0,-2 1-1,-2 1 1,3-1-1,4 3 0,-5-1 0,1-3-1,2-3 2,0 6-1,1-6 0,-4 6-1,3-6 0,-3 6 0,-2-1 0,7 1 0,-6-2 0,0 3 0,3-4 0,6 4 1,1 0-1,5-4 1,3-4-1,6 9 0,4-5 0,-6-5 1,-2 5-1,6 0 1,2-4-1,12 3 0,5 0 0,5-1 0,-4-1 0,4 2-1,3-6 1,12 4 0,3-3 0,-3 3 0,-6-2 0,-1 0 0,-6 4 0,0 0 0,-1 1 1,-6-1-1,4-1 0,3 4 1,9-4-1,6 1 0,-4-2-1,-2 2 1,7-4 0,1 3-1,-2 2 1,-6 0-1,-7 0 1,5-3 1,-6 4-1,1-1 0,-2-5 1,0 2-1,9-4 0,11 2 1,3 3-1,-1-3-1,-1 0 0,12 0 1,-3 1 0,-1 1 0,-7 3 1,-4-4-1,-5 1 0,3 2 0,-5-5 0,4 3 2,11-4-2,11 3 0,-14 1-1,2-2 1,8 2-1,-7 0 0,-7-1 1,-4 4 1,-7 0-1,-3 0 0,-6-3 0,-1 3 1,-9-3 0,5 2-1,-1 1 0,4 0 0,-2 4 0,-6 3-1,0-4 0,-7 1-1,-2 3 2,9-1 0,-4-1 0,-3-1 0,3 1 1,-4-2-2,-1 2 1,-4-1-1,-5-1 0,3 0 1,-2-1 0,3 3 0,-2-3 0,0-1 1,-1 5-1,13-3 0,0 1 0,15-5-1,8-2 1,-3 3-1,1-3 0,3-4 1,16-2-1,-1 5 1,-8 1 0,2 0 0,-5-4-1,-3 6 1,3 2-1,-6-2 0,1 2-1,4-2 2,5 1 0,-1 1-1,-5-2 1,2 2-1,4 1 1,-1-1 0,-6-2-1,-2 4 1,-12 2 0,-7-4 0,0 7-1,-3-1 1,-4-2 0,-2 4-3,-4-3 3,8 1 1,1 1-1,6-1 0,-7 0-1,1-2 0,-2 0 1,-7-4 0,1 2 0,-6-2 0,14-2-1,-9 2 1,2 1 0,-1-2 0,-1 2 0,0-2 0,-5 3 0,-3-3 0,-5 0 0,-13 2 0,-3-1 0,-9-1 0,-2 2 0,-9-1 0,-1 1 0,-2 0 0,4-2 0,-5-2 0,2 3 1,3-2 0,-6 2-1,5 0 0,-4-3 1,2 4-1,3-4 0,-6 4 0,6-3 0,-4 2 0,-1-2 0,2 1-5,0 1-21,0-2-8,0 1-14,2 1-35,-8 8-68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2.84167" units="1/cm"/>
        </inkml:channelProperties>
      </inkml:inkSource>
      <inkml:timestamp xml:id="ts0" timeString="2020-04-26T20:02:25.929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1062 1821 190,'-10'-3'9,"10"4"8,-1-2-5,2 1 15,-1 0-7,-1-2-7,2 4-5,-1-2-5,0 0 0,-1-2 5,2 4-2,-2-2-3,5 1-2,-7-1 0,3 0-1,3 0-2,-6-1-2,6 4 1,4-3 2,6 5 0,8 0 2,6 2-1,9-5 0,-5 0 0,-3-2 1,-3-1-1,5 1 0,0 0 0,3-6 1,6 1-1,-3-1 0,4 3 0,-7-4 1,1 2-1,-1 5 0,11-3 0,6 2 0,-3-1 1,3 1-1,2-2-1,2 1 1,-8-4 1,3 0-1,5 1 0,-9 0 0,2 2 0,-3 2-1,-9-4 1,1 5 1,-2 2-1,2-2 0,2 0 0,-4 4 0,7-3-1,-2 3 1,-1-6 2,8 4-2,-7-7 0,1 5-1,-6-1 1,-4-2 1,-3 7-1,3-1 0,0-3 0,6 2 0,-1 1 1,7-3-1,10 0 0,-1 0 0,7-3 0,6 1 0,-2-5 0,-4 2 0,4 2-1,-4 6 2,11-3-1,-2-3 0,3 8 0,-4-4 0,7 1 1,-6-5 0,6 1-1,-3-1 0,2-2 0,-4-1 1,-2 6 0,1-3 1,5 0-1,-2 4 1,15-1-1,0-3 1,-3-3 0,5 2-1,5-5 2,-4 0 0,-5 3-2,-5-1 1,-9 0-2,-7 4 1,2 1 1,-4-1-2,-2 3 0,-1-3 1,10 4 0,3-1 0,9 2-1,-3-11 1,0 6-1,2-5-1,-2 6 1,4-5 0,-5 7 0,-6 2 0,-2-4 0,0 5 0,0 0 0,-6 0 1,-3 0-1,4-3 0,-3 1 0,-1 1 0,10-5 0,6 4 1,5-2-1,11-2 0,-10-3 0,-5 5 0,8-5-1,5 3 1,-6-5 2,-3 1-1,-11 3 0,-2-8 1,-12 4-1,-11 6 0,-8-3-1,-7 0 1,-4 3 1,-17 0-1,-3 1 0,-8 1-1,4 0 1,-1 3-1,1-6 0,-2 6-15,-1 2-62,-11 24-52</inkml:trace>
  <inkml:trace contextRef="#ctx0" brushRef="#br0" timeOffset="2610.1493">5599 1908 111,'-1'1'5,"6"0"-5,-10-1 25,9 0 12,-10 2-14,6-1 10,2-1-30,-4 0 0,2 0 1,0 0-2,2 1 9,-2-1-11,4 2 0,-4 4 0,3 0 0,6 5 2,-6 0 1,6 0 2,-2 1-3,1 2-2,1-1 1,-3 1-1,7 9 1,-1-4-1,-4-5 0,0 0 2,1 1-2,2-1 0,-7-1 1,4-1-1,2-1 1,-8-5-1,4 2 0,-2-1 0,2 0 2,4 5-2,1 4-1,2-3 1,1-1 1,-2-7 1,-9-1-2,-2-1 1,7-1 0,-4 3-1,2 1 0,-3-2 0,9 6 0,-1-2-1,5 0 1,-10-3 1,-3-2-1,3 0 0,-2 2 1,8 2-1,3 4 0,3-2 0,-3-3 0,-2 3 0,1-4 1,-1 3-2,-1 0 1,-1 0 0,5 0 1,-5 1-1,2 1 0,-4-3 0,1-4 0,-4 7 0,3-6 0,-4-1 0,1 4 0,1-5 0,2 8 0,3-3 0,0 2 0,-3-1 0,1-2 0,-2 3 0,4-1 0,0 1 1,-2 0-1,3 4 0,-3-4-1,1 1 1,0 2 0,2 2 1,-1-3-2,0 0 1,3 2 0,0-2 0,-2-1 0,2 0 0,0 0 0,-1 1 0,-1 1 1,3-4-1,1 4 0,-1 0 0,-1-4 0,3 6 0,-2-6 0,4 1 0,-1 5 1,3-2 0,-2-5 0,2 4-1,-1-2 1,4 0-2,-5-1 1,2 0 0,5 1 0,-2 1 1,4-3-1,5 4 2,-3 2-1,7-6 0,-5 1 0,1-1-1,4 2 1,-3 1 0,4-6-1,0 4 1,10-2 0,-9 0 0,11 1-1,-8-3 1,5 2 0,-3 2-1,1 0 1,-6-4 0,3 6 0,-2-1-1,0 1 0,1 5 0,0-7 2,4-2-2,-3 3 0,-7-4 0,6-2 1,1 4 0,3-1-1,1-2 0,3 3 0,8-1 0,0 1 0,-2-3 1,1 5-1,5-4 0,5-2 2,5 0-2,-2 2 2,1-4-1,-3 2 1,-6 1-1,-2-4 0,3 1 2,-7 2-1,7-1 0,-3 0-1,-7 0 1,3 1-1,10-1 0,3-2 1,9 3-2,2-6 1,-6 3-1,6-5 0,4 2 1,-3 0-1,0-1 0,-8 0 1,-3 1-1,-1 3 1,-8 0 0,0 0 0,-2-1-1,-3 1 1,-4-3 0,-1 0-1,7-4 1,4 5-1,6-3 1,4 0-1,-10-2 0,5 3 1,-7-2 0,13-5 2,2 5-2,-4-4-1,2 3 1,1-1 1,-9-2-2,4-1 1,-5 5-1,-2-3 0,1-2 1,-2-2 0,-1 4-1,6-3 0,4 2 1,12-5 0,3 7-1,-3-8 0,-2 2-1,16 2 1,-2-5 0,-5 1-1,-5 0 2,-7 1-1,-5 6 1,-6-3-1,1 0 0,1 3 0,-10-2 0,5-3 0,6 0 1,10 4-1,0-3 0,-5 0 0,0-2 0,-3 2 0,17-1 0,-6-2 0,-7 10 0,2-8 0,-2 3-1,-2 0 2,-7-1-1,1 0 0,-6 0 0,-4-6 0,-2 2 0,6 1 1,0-2 0,5 3-1,-2 1 0,-6 2 0,-10-2-1,-3 4 1,-13 4 0,1 0 0,-9 0 1,-2-3-1,-5 7 0,-10-1 1,-1-1 0,0 2-1,-4 1 1,-1 0-1,4 0 1,-2-2 0,2 0-1,1 2 0,-3-6 0,0 6 1,2-2-1,0 1 0,5-2 0,-6-2 0,1 0 0,7 1 0,0 1 0,-3-2 0,3-2 0,4 2-1,-4 2-1,0 1-19,-6 5-31,-3 2-45</inkml:trace>
  <inkml:trace contextRef="#ctx0" brushRef="#br0" timeOffset="3039.1739">14766 2251 198,'0'-5'25,"-1"10"-24,-1-4 3,1 1 4,1-2-6,-5 1-1,4-2-1,2 3-1,4-2-3,-2 7 2,9 6 2,14 4 4,7-2-3,8-4 1,9 1 0,0-4-1,5-1 3,3-2-3,-6 0 1,-7-1 3,-11 0-2,-11 2 0,-6 1-1,-17-4-2,-1-3-2,-4 2 1,0 2 1,-14 16 0,-20 8 6,-13 9-6,-3-5-19,-9-1-56,-9-13-27</inkml:trace>
  <inkml:trace contextRef="#ctx0" brushRef="#br0" timeOffset="5535.3166">13909 1909 161,'0'-3'59,"0"3"-24,-2 0 6,1-1-3,2-1-9,-2 4-11,1-1-8,0-1-3,-2 2-4,4-4-3,-1 5 0,1-3-3,-2 0 0,3 0 0,13 1 3,12-1 1,4 3-1,8 0 0,6-1 0,2 5 1,3-5-1,10 1 1,13-3-1,25-2 1,10-4 2,9-6 1,10 3-2,-7-1-1,-10 3 1,-10-3-1,-6 0 0,-12 3 1,-2-3-1,-8 3 0,-9 2 1,8 0-2,1 5 1,1-3 0,13 0-1,-2 2 2,14 1-2,11-2 2,1-1 0,-7 1-2,1 0 1,-12-3-1,-5 1 1,-7 1-1,0-3 1,4 2-1,15 0 1,8-1-1,-1-1 0,26 0 0,1-2 0,8 1 0,-11-1 1,-10 3-1,-15 1 1,1 4-1,10-3 0,0 3 0,3 2 0,13-4 0,1 2 0,-2-3 0,-9-1 0,-7-3 1,-13 4-1,-13-3-1,-1 7 1,10-3 1,1 3-1,13-2 0,0-1 0,10-1 0,-10 1 0,-12-1 0,-8-3 1,-10 2-1,-9 0 0,0 1 1,-13-3-1,3 3 1,-1 3-2,0 3 1,-4 0 0,-4-2 0,-14-2 0,6 2 0,-9-4 0,-7 2 0,-4 1 0,-11-2 0,-2 2 1,-8-1-1,-6 2 0,3-2 0,-3 2 0,1 1 0,-2-2-1,1 1 2,-2-4-1,2 6 0,-1-6 0,1 6-2,-2-3 0,-2 0-3,-16 3-6,-17 6 6,-24 6-1,-24 8-4,-30-2 7,-1-4-2,5 0 3,-7-5 4,-5 1-4,-6-2 3,-6-5-1,-13 2 1,9-3-1,-2-1 0,-10 0 0,17 0 0,-13-4 0,-25 0 1,-13 0-1,-10-4-1,17 0 1,-1-2 0,22-4 4,12 1-8,-14-8 8,-10 0-1,0-3-3,-5 3-3,17-1 3,1 0 0,10 1 0,6 2-7,-17 6 7,-10 0 6,-8-1-6,-2 3 0,13 0-5,6-1 5,25-5 0,10-3 0,1 1 2,-5-1-2,1-1 0,2 6 0,12-5 1,5 7-1,14-2 2,2 2-2,2 4-1,12-2 1,9 9-6,1-5 6,7 4 2,-1-4-1,9 1-1,12-2 1,4 3 0,13-4 0,8 5-1,15-5-1,0 7-2,0-2-1,5-2-2,-4 4-9,2-2 5,7 3 10,3-1 0,3-4 0,7 2 0,0-3 1,12-1-1,4-4 0,5 4 0,1 1 0,0 1-1,4-5 0,9 2 0,13 2-1,22-3 0,3-10-1,2 12 2,4 1-2,14 6 2,-1 6 0,4-1 0,-3 8 1,4-3-1,-4 1 1,5-9 0,19 10 0,-3-8-1,5-2 1,15 0 0,-8-3 0,0 0 0,-7-2-1,-11 0 1,5-5 2,10 4-2,2-4-1,-2 4 1,0 2 0,-13-4 0,-11 6 0,-10-3 0,-5 3 0,-20-7 1,-1 5-1,4-2 0,-5-1 0,-13 4 0,-6-4 0,-13 5 0,-7-3 0,-7-1 0,-12 4 0,-11-3 0,-12 3 0,-2-6 1,-2 3-1,0 3 0,0-3-2,-2-3-7,2 8-62,-17 13-14</inkml:trace>
  <inkml:trace contextRef="#ctx0" brushRef="#br0" timeOffset="11832.6768">19090 2046 263,'0'0'16,"3"2"-12,-6-2-3,5 3 58,-2-3-54,-2 2-4,1-2-1,2 1 0,-2-1-1,1 3-2,1 0 3,5 9 1,3 3 4,3 10 0,2 3 3,2 3-7,1 6 4,-1 2-3,6-3 5,-8 2-7,9-1 2,-3 9 2,7 2 0,3 5 1,0 3 4,9 6 0,-1-3-5,-8 1 1,6 1-3,-5 0 2,3-3 1,-1-7-1,2-6 1,-6-3-1,-2-8 0,-2-4-2,8-3 0,-9 0 0,1-3-1,-8-4 0,5 0 1,-7-7-2,-4-8 1,-7 6-1,7-5 0,-7 2 0,3 1 0,-5-4 0,2 1 0,-2-4 0,4 4 1,-2 0-1,1-1 0,-2-2 1,0-2-1,3 5 0,0-2 1,-5 1 0,7-1-1,-7 1-7,5-2-29,-5-3-12,4 0-25,-5 0-2,3-14-23</inkml:trace>
  <inkml:trace contextRef="#ctx0" brushRef="#br0" timeOffset="12488.7143">19693 2273 195,'-12'-7'33,"11"7"-6,-1-2 3,1 2 0,2 2-8,-2 0-11,1-2-4,-3 0-7,4 1-2,-4 1-1,8-2-2,-1 14 1,9 8 4,11 12 0,-1 8 3,8 16 0,5 15 2,-1-11-3,3 5 3,4-4 6,-2 0 1,-3 3-4,-1-7 5,-5-8-5,-1-1 5,2-3-5,-4-2-2,0-2 1,-1-8-5,-5 0 2,5-3 0,-6-4-1,-5-2 0,-2-7 0,-6-5-2,2 0 2,-1-4-3,-3 5 1,4-6 0,-5-2-1,2 3 1,2 1 0,-6-6-1,6 11-13,-11 10-53,-12 19-57</inkml:trace>
  <inkml:trace contextRef="#ctx0" brushRef="#br0" timeOffset="13117.7503">19374 3484 252,'-2'-4'81,"7"5"-78,-5-1 0,0 2 15,1-4-15,14 8-3,12-1 6,6 10 0,7 8-2,5 6-1,1 11-1,9 9-1,14-1 4,10 8 3,16-3-3,-1-3 1,0-10-3,-9-9 1,-13 1-1,-14-6 0,-7-12 2,-21-4 8,-11-4-3,-6-4-2,-3 0 1,-2 0-1,3-2-5,-11 5 0,0-7 1,-2 2 8,4 0 19,-5-3 5,3-8 8,0-36-29,4-3-13,-1-19 2,-3-8-2,-4-19-1,1-12 0,1 26-2,2 16 2,0 13-1,-1-2 0,-1 7 0,-2 12 0,7 2 0,-3 11-11,-7 0-32,5 11-12,-2 0-31,-6 11-65</inkml:trace>
  <inkml:trace contextRef="#ctx0" brushRef="#br0" timeOffset="15335.8772">21363 5602 175,'-1'-4'61,"1"4"-12,0-3-15,-2 6 14,4-1-13,-4-6-14,2 8-11,-1-4 0,1 0-4,0 2-6,0-2-3,0 0-1,0 5-3,6 11 4,9 10 3,-2 3 2,4 2-2,-2 5 0,-3 1-16,-1 2-14,-2 6-13,1-3-21,-6-4-26</inkml:trace>
  <inkml:trace contextRef="#ctx0" brushRef="#br0" timeOffset="15802.9039">21360 5378 245,'-3'-3'30,"3"1"-7,-5 1 3,-3-1-20,-2 1 2,-4 4-8,-12 11-6,-7 7 4,1 8-1,4 11 2,-3 7-1,17 11 2,7 10 0,17 12 0,20 16 0,13 16 0,13-25-3,13-12 3,0-20 4,-3-18-3,-4-11-1,-8-22 1,-2-5 3,-4-19 9,-3-9 6,1-17 19,-7-9-9,-9-3-2,-23-12 0,-13-12-4,-21-7-23,-16 11 2,-10 8-2,8 11-5,-9 11-6,14 14-8,-2 16-22,2 10-10,1 19-32,-10 17-29</inkml:trace>
  <inkml:trace contextRef="#ctx0" brushRef="#br0" timeOffset="21614.2363">22769 14098 81,'-5'-7'158,"8"7"-133,-6 2-7,5-2 26,-2 0-8,0 0-13,1 0-10,1 0 1,-2-2-5,0 2 1,3-4-5,-2 6-2,1-4-2,1 1-1,13-6-2,8 7 2,4-3 0,0 3 0,0 3-1,-2 5 0,-3 3 0,-3 8-5,-5 6-1,-3 9 3,-9 8 0,-6 12 2,-13-1 1,-5-2 0,-2-7 1,1-5 0,1-11 0,12-3 0,2-14 0,5-2-1,2-2 0,5-7-2,-1 1-1,7 0 4,14-3 5,10-11 7,14-10 5,12-2-4,5-2-5,-1 1-4,-5-1-2,-13 5-1,-14 7-1,-18 9 0,-13 5-3,-1 1-8,-4 1-5,2 1-7,-7-7-10,-5 3-37,-11 4-43</inkml:trace>
  <inkml:trace contextRef="#ctx0" brushRef="#br0" timeOffset="22363.2791">23291 13701 175,'-12'-14'40,"6"3"-28,-1 5 2,-3-2 18,6 3-17,-12-2-2,2-2-1,-5 3 3,-2 0-14,-6 1 2,-2 1-1,-2-4 4,-3 0 11,-5 2-13,2 1 7,3-1-1,5 6-3,2 0-4,4 8-3,-2 4-4,-3 10 3,-10 9-1,5 8 4,2 6-3,-4 16 1,5 17-2,4 7 2,4 4 0,9 3-1,4 11 1,14-11 0,2-16 0,5-4 0,-2-6 0,1 5 0,2-1 0,-1 1 0,11-12 0,-1-2 0,6 2 0,8 0 2,3-16 0,5-15 3,9-10 17,13-16-11,23-9 0,27-16-3,-2-11-5,6-11 0,6-13-1,-4 2 2,-23 0 2,-16 0 0,-19-15 6,-21-14-7,-10-3 3,-24-10-2,-7-6-3,-17 2-2,-15 3-1,-9 22 1,2 16-3,-5 11 0,-2 13-10,-3 5-14,1 5-17,-6 20-29,-5 7-39</inkml:trace>
  <inkml:trace contextRef="#ctx0" brushRef="#br0" timeOffset="27726.5859">10627 15112 228,'2'0'20,"1"3"-19,-2-2-1,1-1 22,2-1-8,-1 1-9,3 0 0,6-3 10,7-1-2,8 0-4,-3 1-2,6 0-4,-5 6-2,1-1 0,-6 2-1,-5 7-3,3-5 1,-4 7 0,-4-5 2,-4 4 2,-1-3-2,-2 0-3,-3 3-5,1 0-8,4 2-3,-1-1-3,5-3 1,1-3 3,14 1 5,6 3 9,6-11-4,0 3 8,4-5 0,0-2 0,-1 2 0,-5 0 1,-5 1 4,-4 4 0,-14 2-1,-6 2-3,-9 3 0,-3 16 12,-10 9 12,-10-3-14,-6 1-4,5-8-1,1-5-5,0 0 5,-2-3-6,-6-2-12,5-9-19,5-6 5,10-7-4,3-7-28</inkml:trace>
  <inkml:trace contextRef="#ctx0" brushRef="#br0" timeOffset="28341.6211">10967 14744 94,'-3'-15'28,"-4"1"7,1 1 7,-4 2 1,-1-1-6,-1 8-11,-4 4-4,-5-3-18,-5 7-3,-8 7 0,-2 7-1,-9 6 0,-8 5-2,2 3 2,0 5 0,-2 8 3,1 9-6,7 17 2,6 11 1,15-4 0,3 15 3,17 7 0,5-3-3,13-2 2,5-4-2,9-12 1,2-11-2,11-3 1,12-9-1,14 5 1,5-1 0,5-7-1,8-9 1,18-6 1,2-14 3,4-15 5,-1-17 5,7-14-4,3-22-1,-15-2-1,9-21 2,0 1 1,-12-1 2,-16-17 6,-19-11 1,-20-2-6,-14-3-3,-28 6-5,-27-1-3,-16 9 1,-15 21-2,-3 17 1,-11 11-3,-7 9-2,-3-1-2,11 15-14,9-1-19,8-3-15,9 9-16,-2 6-41,3 8-53</inkml:trace>
  <inkml:trace contextRef="#ctx0" brushRef="#br0" timeOffset="31044.7757">10729 7210 187,'4'0'51,"-3"0"-50,1-3 10,-2 3 20,0 0-26,1 0-5,1 0-2,1 5-1,12 7 3,3 14 3,7 6-1,5 8-1,1 7 1,-1 1-1,1-4 1,-4-15 0,1-3-1,-2-6-1,-5-17 2,1-3-2,0-11 2,-3-5 2,-5-9 2,-3-1 0,-7 0 4,-2 2 4,-2 7-1,0-2 0,-9 8 2,6 5-8,-2 4 1,2-4-3,-1 5-2,3-1 2,-2 5-5,3-3-2,0 3-3,0 0-1,4 1 0,0 13 5,5 4 1,5 12 0,1 5 1,0-3-1,6 6 1,-1-1-1,3-1 1,-2-1 0,1-5-1,0-7 1,-2-2-1,-8-4-12,-3-7-21,-3-1-27,-2-5-10,-7-8-43</inkml:trace>
  <inkml:trace contextRef="#ctx0" brushRef="#br0" timeOffset="31562.8053">10972 7003 135,'-18'-25'41,"1"9"-20,4-1 11,-5 1 5,4 3-26,-6-1 11,2 1-4,-3 9-5,3 1-13,-16 9 0,-11 13-4,-10 13-1,-6 24 5,4 3 0,6 24 0,11 4 0,12 5 0,14 12-4,5 12 6,14-4-4,8-15 4,17-3 1,22-10-3,9-4-1,12-22 1,14-15 1,5-14 0,8-16 1,-7-18-2,-5-12 1,-11-7 0,-10-15 7,-13-7 9,-12-7 14,-14-2-2,-13-8 1,-16-7-14,-8-11 1,-12-9-13,-19-5-1,-11-3-3,-6 23 2,-8 7-1,-1 16-2,11 12 1,12 8-5,10 15-23,18 11-42,14 8-39</inkml:trace>
  <inkml:trace contextRef="#ctx0" brushRef="#br0" timeOffset="43439.4846">23329 6892 96,'-2'-4'36,"2"-2"-29,-2 6 31,6-7-5,-6 1-21,0 6 24,6 0-3,-6 0-16,0-1 8,4 3-14,-4-2-3,4 0 4,-2 0-3,-2 0-5,4 2-4,-2-1-2,0 1-3,10 12 4,14 14 1,3 8 0,11 14 0,9 15 1,3-4-1,-1 6 0,-1 4 0,1 7 0,-2 9 0,2-2 0,-4-7 0,1 5-1,-4-7 1,-2 9 0,-1-4 0,-3-3 0,1 9 1,-4 15-1,-3-3 1,0 0-1,-2 2 1,-4 5-1,-7-8 1,1-3-3,0-11 4,-1 1-2,-1 0 0,1-6 2,-4-1-2,0 9 1,1 13-1,-4-7 1,2 4-1,-5-5 0,3 3 0,-6-3 1,2 0 2,1-10 2,-4 1-2,2-2-3,-5 4 5,7 6-3,-7 4-1,-3 19 2,-1-10-2,-1 6 0,-8 9 2,-12 0 0,11-12 2,4-1-3,-8 4-2,-3-17 2,4 12 3,1 23-3,-3-7 1,-2-4-2,2 13 3,-1-9-1,-4-8 3,7-5-2,-6 3-1,-3-5-1,-12 15 1,5 7-2,-7-11 0,1 9 2,-1 2-3,-1-7 1,3-7 3,0 3 0,0-5-2,-3 9-1,-6 15 1,-6-18 1,0 8 0,-2 2 3,1-8-5,7-6 2,-5-14-2,4 4 0,-7-14 0,-3 2 0,0 13 1,-8-9-1,11-7 1,0-4-1,-3 2 1,0-5-2,-15-3 1,2-8 0,-6 0-1,0-4 1,-6-2 1,-9-1-2,-4-10 1,-6 2 1,3-1-2,-10 2 2,-10 5-2,2-8 0,15-3 0,-16-4 0,-1 2 0,-8-7 1,-6 1-1,-9 4 0,6-5 1,-2-7 0,-13 5-1,15-9 0,11-3 0,-8-2 0,2-6 0,-6 2 1,-5-6-1,0 1 1,4 0 0,-7-1-1,5-2 0,17-3 0,-8 0 0,-4-2 0,6-4 0,-8-4 0,-2-1 1,11 4-1,-5 0 0,0-4 0,17-4 0,9 0-1,-11 1 0,1 0-1,-5 0 2,-2 1-1,-10 0 1,11 0-1,3 2 1,-14-3 0,16-2 0,15 2-2,-9-4 2,-6 0-1,1-1 1,-10 6-1,-12 2-1,9-2 2,-1-3-2,-9-2 2,12 1-4,13 2 1,-9-8-1,-1 5 2,-5-4 1,-3 2-2,-7-5 2,4 6-2,0-6-1,-5-2 3,9-7-1,15-2-1,-9 0 2,5-2 1,-2-5 1,-7-4-1,0-6 0,11-3 1,-6-1-1,-7 2 0,11-4-1,16 0 0,-9-6 0,1-4 1,3-3 1,-1 3-1,-7 1 0,3 1 0,4-8 0,-7 2-1,-8-2 1,9 3 0,12-4-1,-13-2 1,5 0 0,-2-1 0,0-10 0,-6 14 0,3 0 0,7-8 0,-8-6 1,-2-7-1,19 5 0,8 6-2,5-12 2,-7-3 0,5-7 0,0-3-1,5-5 0,-1-5 1,4 6 1,-2-5-1,15-10 0,1 14 0,-1 2-1,3-14 1,3 0 0,0-10 0,11 0-1,8-3 1,-2 4-1,8-12 1,0 6-1,-2 17 1,6-19 0,2 2 0,-1-3 0,-2-5 0,5 2 0,3-2 0,2 1-1,10 16 2,1-6-2,6-5 0,6-4 1,-4-4 0,11-2 0,0 1 0,7-3 0,5 13 0,5 0-1,6-1 1,4-5-1,2-5 1,-1 1 0,8 6 0,-8-7 0,10 13 0,-1 17-1,3-12 1,1-3-1,15-1 1,1-1-1,16 2 0,-3-3 1,0-8-2,1 19 2,5 13-6,13-1 6,-4 3-1,-7 7 0,-1 1 1,-4 0 0,-3 2-1,3 8 1,-1-1 0,-3 3 0,8-2-1,8 12 0,11 2 1,-1-2-2,-8 4 2,13-6-1,0 7 1,-2 0 0,-10 1 0,-5 7-1,-4-5 1,0 1 1,-3 10-1,-1-12 0,12 9-1,13-7 3,16-7-4,-9 3 2,7 9 0,8 6 0,-4-2 0,-13-7-2,0 8 5,-3-4-6,-5 5 6,1 2-4,12-4 2,21 6-2,-7-3 1,9-8-1,14 2 1,-7 4 0,-11 0 0,0 6 0,-11-8-1,8 14 4,24-5-5,1-4 2,2 12 0,11 3-1,-11 1 1,-7 4 0,-5 0 0,-8-3 1,32 8-1,4-4-1,9-7 1,5 9-2,-16-2 2,-10 5 1,-10 5-1,3 8 0,24 1 0,-11 3 0,14 0-3,-11 3 3,-8 3 0,-8 4 1,-10 0-1,30-1 0,12-1 0,8 5 0,1-3 0,-17 10-1,-14-1 1,-9 4 0,11 5 1,17 7-2,-2-6-1,11 6 0,-11-5 2,-8 6-1,-18-4 1,3 9 0,28-1 0,-19 1-1,18-1 1,-15 10-1,-19 1 2,-5 10-2,-28 4 2,11 6-1,14 1 0,-11-3 0,4 3 0,-2 8 0,-17 2-1,-9-3 1,-12 1 0,-8-8 0,-2 0 1,-17-1-1,5-3 0,-5 2 1,9 1-1,4-6 0,-17 8-1,-2 9 1,2 3 0,3 0 0,-3-4 0,-5 4 0,0 5 1,-4 5 0,-5-2-1,3 1-1,4-5 1,5 0 0,-2-5 0,-2 5 0,3-7 0,-9 11 0,5 9 0,0-2 1,4 2-1,0-6 0,1 12 3,-9-11-3,-2 2 1,-3-10 0,6-8-1,-1-1 3,-5-3-2,-1-1 1,-3-3-2,-1 0 1,-5 16 0,-9-5-1,0-2 0,-6 10 1,-3-9-1,0 16 2,2-4-1,-3-7-1,-2-9 1,-2 1-1,1-4 0,-1-3 0,-1-2 0,-2-6 1,-1-2-1,-3-2 0,6 12-1,-4 3 1,2-3 1,0-7-1,-2 9 0,1-8-1,-8 2 1,1 6 0,-1-4 0,-2-5 0,-1 3 0,-1-5 1,0 1-1,0-3 0,0 3 0,0 8 1,-1-5-1,2-7 0,-4 14 1,2 0-1,-4 7 0,2 0 0,-1-8 0,-1 3 0,2 5 0,-10 10 0,5-4 1,-1-5 1,-1-1-2,4 0 1,-6 1 0,0-9-1,6 4 1,-7-1-1,3-1 1,-6 22 0,0 6-1,-2-9 2,-6 9-1,0-7 4,-5 8-3,5 2 2,0-7-2,-2-9 1,10 3-2,-2-5 0,-6-5-1,7-1 1,-10 9 0,4 13 0,-4-4 0,2-10-1,-3 12 1,-5 0 1,6 0-1,-3-8 1,2-8 0,4-6-1,-4-1-1,3-2 3,3-5-3,2-2 0,-4 1 1,-3 7-1,1 1 2,-1-5-2,5-7 1,-8-2 0,2 2 0,1 2-1,-4-5 1,7 1-1,1-3 0,-8 2 1,12-7-1,-12-3 0,10 5 0,-7 4 1,-2-1 0,-5-4-1,-5 1 0,-1-5 1,-6 0 1,-1 11-1,-1-5 1,0-1-2,-5 6 3,-1-5-1,-5 1-2,-10 4 4,0 3-3,-3 7 0,0-6 1,-6-3-2,-11-3 1,-9 4 1,3-4-1,8 1 0,2-6 1,-16 3-2,2-8 3,-4 7-1,-10-7 0,-8 7-1,-6 2 0,5 2 1,-12 4-1,-5-3 0,20-4 0,-5 0 0,-5-2-1,-7 1 0,-10 4 1,0-4-1,4-5 1,-8 0-1,-3-2 1,21-4-1,-5-2 1,-7 0-1,-1-3 0,-7 2 0,-9-3 1,9-2-1,-7 1 0,11-5 0,13-2 0,-3-7 0,-1-2 0,-4 0 0,-4-5 1,5-2-2,3-3-1,-14 3 0,27 0 2,11-6 0,-9-4 0,5 3 0,-1-3 0,-5 0 0,0 0 0,16-3-1,-3-3 1,1 3 0,7-5-1,14-3-1,9 5 1,-9-3 0,3-1 0,3 2 1,0-3 0,3 6 0,-3-10 0,-1 7 1,5-3-1,3-4 0,-7 6 0,0-6 0,-7 1 0,10-1-1,1 1 0,2 1-1,-12 1 1,-1 1-1,1-5 2,-3 5 0,-10-4 0,1-2 0,0-4 0,-2-1 0,-4 1 0,-6-2 0,11-3-1,7 0 1,-3 1-1,-8-2 1,1-2-1,-1-2 1,-7-2 0,-6-1-1,7-6-1,4-6 1,-8 3 0,-2-4-1,17-8 1,-2 1-1,1-10 0,-3 2 2,0 0 0,3 4-1,-2 2 1,-6-9-2,12-4 1,0-3-1,-2-6 1,-4-5-4,16-2 1,8-7 0,-7 0 1,5 7 2,-3-4 1,1-18-1,-1 13 1,6 0-1,-3-1 1,-3-6 0,2-2 0,5-7 0,-6-9 0,2 8 0,-10-3 0,15-12-1,3 5 1,3 12-2,-8-18 1,8 3 0,-1-8 1,2-7-1,3 1 1,3 5 0,2-17-1,1 22 0,7-6 0,2-8 0,5-3-1,-4-11-1,6 0-5,-3 7 3,2-3 4,-1 14-5,2-12 1,12 5 2,-4-8-5,6-4 5,5 15-1,2-13-3,0 17 6,6 7-1,-1-9 0,0 1 1,-1-5 1,-2-4-5,0 13 4,0-6 1,6 11 0,4 15 0,1-10-2,9-1 2,4 3 0,4-8 1,7-3-2,4 10-1,4-5 2,7 1-3,0 14-2,9-7 5,-1-1 0,1 2-2,-1-4 2,7-5 2,6 18-1,8-2 0,3 7-1,9 2 0,-8 20-4,2-16 3,3 10-1,0-3 2,7-2 1,0 0 1,-1-3-2,1 9 0,-4 9-3,2-8 1,4-1 2,-4 9 1,4 7-1,-2 5 0,1-4 2,8 4-2,14-1 0,-1 5-2,1 1 0,1 0 1,6 7-1,1-3 2,0 0 0,-4 1 0,0 6 2,4-4-4,0-6 4,-4 4-3,24-3 2,17 6-2,-2 5 1,3 3-2,10 6 2,-12-1-2,-3-3 2,0-3 0,-2 3 1,8 1 0,25 6-1,4 0-1,8-3 1,-11 7-2,-13 0 4,-7 2-1,2 3-1,-6 1 0,39 1-1,-14 4 1,10 3 0,-8 1 1,-11 3-2,-9 1 2,-4-4-2,19 3 3,15 9-4,-7 0 2,7 4 0,-18 5-1,-15 3 1,-8 4 0,-9 5 0,26 2 1,4-2-1,-2 1 0,8 1-1,-16 1 1,-9 3-1,-7 2 3,-8 0-2,7-2 0,17 6 0,6 0-1,-2-6 3,7 4-3,-14 2 1,-14 3 0,-6 4 1,-12 4 0,12 1-1,16 1 2,0-4-2,5 4 0,10-7 0,-9 2 0,-15 1 0,1 3 1,-12 4-1,4 3 1,19 8-1,9-12 1,-3 4-1,8 3 1,-17-4 0,-6 2-1,-8 2 2,-13 5-1,-3-6-1,25 2 1,5-4-1,-12-2 0,8-1 1,-3-1-2,-15 0 2,-11 0-1,-3 2 2,-4-1-2,-12-1 0,21 5 1,0-7-1,-3 3 0,-5 5 0,11 4 0,-5 0 1,-5 16-1,-11-9 0,-3 0 1,-9 5-1,0-2 1,-11 8-1,4 3 0,-2-3 1,13-4-1,-8-4 1,-2 0-2,-6 1 2,-4 1 0,5 0-1,0-5 1,-6 8 1,-5 2-1,-3 20 0,-5-2 0,-6-4-1,-1 2 0,-2 13 1,-7-2 0,-5-8-1,2 1 1,-3-4 0,4 1-1,-8-5 0,-3-1 0,6 5 0,-7 6 1,-4-1 0,7 2 0,-2-4 0,3 19 3,-5-2 0,-3-13-3,3 0 0,-4-3-1,5 3 3,3-10-3,-4 8 1,-3 7 0,0 3 0,-4-10 0,3-2 3,-5 10-2,0-5 1,-4-2-3,-2-6 4,8 2-1,-6 0 2,-4 1-2,-4-9-2,7 4 0,-7 13-1,4 8 1,-1-16 0,-6-4-1,6 16 0,-6-6 0,0-7 1,2-1-2,-9-2 2,7-1 0,-1 2 3,-2-12-2,0 8 1,3 8 0,0 3-1,0-16-1,0 10 0,-6 11 1,2-5 0,-4-5 0,2-8-1,-7-8 0,4-9 1,2-5-1,-10 2 0,5-12-1,0-3-11,8 0-35,4-3-55,-7-11-138</inkml:trace>
  <inkml:trace contextRef="#ctx0" brushRef="#br0" timeOffset="45036.576">20129 9118 233,'-11'-5'68,"12"5"-67,-1 1-1,2-4-6,2 3 6,16 2 0,16-8 6,25-5 8,22-12-5,25-18 5,38-1-10,12-4-2,-1 0-1,8 1-1,-19 6 0,-16 3 0,-15 9 0,-17 6 0,-16 2-1,-22 9-4,-14 5-7,-8 4-15,-14 4-5,-12 9-27,-5 2-14</inkml:trace>
  <inkml:trace contextRef="#ctx0" brushRef="#br0" timeOffset="46603.665">20249 13629 145,'0'0'79,"0"-3"-72,2 6-7,-2-6 15,1 3 11,-1 0-3,3 0-3,-3 3-11,0-8-9,3 10-1,3 9 1,3 6 1,2 13 1,-4 1 0,0-5-2,-2-5 2,-1-7 0,4-9-2,4-4 0,6-1 2,16-13 19,20-12 2,28-13-9,22-3-5,10-7-3,0 1-3,19-9-2,4 3 0,-13 5 1,-21 10-1,-16 8 0,-26 10-1,-21 12-4,-25 3-12,-14 4-4,-2-2 4,1 5 3,-2-3-8,-1 1-15,0 3-31,-8 17 4</inkml:trace>
  <inkml:trace contextRef="#ctx0" brushRef="#br0" timeOffset="48366.7665">13855 13693 137,'-3'-4'37,"2"2"-30,2-1 20,-2-2 12,-1 5-9,2-2 2,0 0-12,0-1 0,3 6-1,-4-3-10,2 1-9,-1 0-3,0-2-5,0 12 1,9 16 7,-3 14 1,0 3 0,-2 13 0,4-9 2,-4-18-2,2-4-1,0-11 0,2-6 0,3 2-4,7-6 4,17-11 1,6-1 1,10-20-1,16-8 4,11-12-3,17-6 1,1 7-1,1 5-2,7-1 2,-5 3-2,-13 8 4,-19 3-4,-13 8 1,-14 0-1,-14 13 0,-6 0 1,-12 4-1,-5-1-7,2 6-5,-7 1-13,-1-1 1,2-2-11,-6 0-30,-5 12-56</inkml:trace>
  <inkml:trace contextRef="#ctx0" brushRef="#br0" timeOffset="50540.8908">11352 8378 328,'-2'-2'0,"4"-3"-2,4-2-6,6-5 7,-2-5 2,11-11-2,10-2-6,4-7-31,-2 3-2,4-2-6,0 4-28</inkml:trace>
  <inkml:trace contextRef="#ctx0" brushRef="#br0" timeOffset="54408.112">29214 5732 219,'-2'-8'4,"9"-1"6,-7 9 19,2-2 4,-5 2-12,3 2-6,0-2-4,1 0-4,4 2-5,12 5 0,3 7 0,10 8-1,5 4 2,-1 16-2,9 14-1,11 18 1,-8-3 1,-10 9 1,-5-4-3,-7 11 0,-12-6 0,4-18 0,-7-12 1,-9-9 0,-4-2-1,-7-2 3,-9-4 1,-16-3 1,-19 3-2,-24 0 0,-27 3-1,1-8 0,-11-7-2,-26-9 3,-8-10-1,-6-10-2,3-16 4,27-7-1,28-9 6,11-9-8,24-5 3,19-15-2,14-2-2,8-14 2,10-11-2,12-13 0,3 4-1,18-3 1,7-10-2,17 18 0,12 14-1,23-4-2,4 4 2,17 5-2,10 8 3,5 2-1,-3 11 1,-5 6 1,-3 15 0,-7 12 1,-12 13-2,-11 15 4,-1 10-4,-4 13 0,0 9 2,-3 7-3,-9 7-1,-8 12 3,-2 11 1,-11 8 2,-7 6-1,-2 7-1,-4 3 1,-8 15 0,2 26-2,-4-5 1,-6 7 0,-9 9 1,-9-10-1,-7-12-1,-17-1 1,2-19 1,-9-5-1,7 0 0,-11-12 1,-15-3-1,-20 9 1,-32 4 0,-6-9 0,3-13-1,-21-15 0,-16-19 2,-14-13 0,-13-15-2,16-18 3,5-18 0,10-25 3,34-17-5,-8-12 0,7-13-1,29-14 2,25-7-1,29-4-1,32-18-2,15 13-1,17 4-1,15-15 2,16-9-1,6-9 1,9-16-1,3 8-2,1-10 0,14 35-3,19 11 3,7 10-4,6 10-1,24 6 4,-7 9-3,-13 16 3,-9 12 2,-20 21-1,-18 12 2,-13 16 1,-2 13 1,1 7 1,-1 9-2,-9 10 3,-8 22-1,-1 11 1,-10 18-1,1 2 2,-8 3-2,9 7 1,1 13 0,-2 4 0,0 20-1,-8 3 0,-9-15 0,-9 7 0,-7-5 0,-8-3-2,-8-3 3,-5-7-1,-4-8 0,-3-5 0,-7 15 1,-2 0 0,0-19 4,-2-11-2,-7 9 2,-9-8 3,-10 0-4,-14-2 1,-15-9 2,-9-8-4,-22-15 0,6-11 1,10-16 13,-17-9-10,-20-11-1,-10-9 2,-5-11 3,-9-9-2,21-10-6,-3-11 0,20-7-2,43-1 0,26-4 0,27-6-1,12-18-1,22-22-10,14-14-1,23-30 2,19-14-1,22 1-5,18-8-19,-5 4-16,-8-4-52</inkml:trace>
  <inkml:trace contextRef="#ctx0" brushRef="#br0" timeOffset="60143.44">3653 2341 126,'-10'-7'86,"12"4"-38,-2 3-24,2-1 12,-1-3 1,-1 4-8,2 0-10,-1 0-9,-1-2-5,0 4-3,-1-1-2,2-1-1,-2 4-5,1-4-1,0 0 2,1 3 1,4 8 4,5 13 0,2 13 0,-1 2-1,-4 9 1,0 10 2,-4 5-1,3 11-2,-3-13 1,-1-5 0,-4 3 0,4-1 0,-1 0 0,-1 1 2,6 0-1,-5-11-1,2-1-1,0-9 1,2 2 1,0-4-1,-4 0 0,-1-2 0,2-3-1,-5-9 0,3 1 1,0 0 0,-4 1-1,0-4 1,4-6 0,-3-2 0,1 6 0,2-4 2,-3 0-1,3-4-1,3-3 0,-3 2 0,2-1 0,2 7-1,3-1 1,-1-5-1,2-2 1,-3 3 0,5-3 0,-4 6 0,8-10-2,-7 6 2,8-2-1,-3-2 0,6 2 0,0-1 1,4-3 1,0 1 0,3-2-1,1-4 1,4-5 0,6-4 1,-5 5 0,9-8-1,-2 6-1,-7-4 2,-3 5-2,-11 4 1,5-2-1,-10 0 0,8-2 0,2 2 0,-1-1 0,-2-1 1,5-1-1,-3 3-1,-3 5 1,3-8 0,-8 5-4,1 0-2,-8 2-14,-3 5-33,5-4-24,9 8-30</inkml:trace>
  <inkml:trace contextRef="#ctx0" brushRef="#br0" timeOffset="60457.458">4321 3517 160,'-2'3'48,"4"-3"-48,6 2-9,11 3 9,10-1 0,4 4 1,9-5 2,-5 5 1,2 1 2,10-2 12,-10-3-7,-3 1-3,-9 0 2,-10 3-6,-8-4-3,-7 6-1,-4 6 0,-14 21 4,-14 18-4,-18 12-31,-7-2-29,0-10-58</inkml:trace>
  <inkml:trace contextRef="#ctx0" brushRef="#br0" timeOffset="69188.9574">6045 3930 80,'0'3'55,"1"-6"-41,-1 3 24,0 1 7,0-4-11,2 5-8,-2-4-10,0 2-7,0-2-5,0 2-4,0 4-1,3-9-2,13-2 2,6 1 0,4-1 0,1-3 0,-2 4 1,-2 3-1,2-3 2,2-4-1,4 7 0,6-1 0,4 4-1,6-4 1,3 5-1,-6 2 1,-5 0-6,-4-3 5,-10 3 1,0 3-6,0 1-1,1 7 5,4 2 1,-5 0 1,5 1 0,-3 0 0,7 0 1,-1 3 0,-2-3 0,2-1-1,-2 4 0,1 2-1,2 0 1,-1-1 0,1 2 0,1 0 0,-3-1-1,-2 0 1,2-2 2,-4 5-2,0-6 3,-3 3-2,1-2-1,-4 2 2,-2-5-1,-1 1 1,1 3-2,0-3 2,-2 4-2,0-5 0,-2 3 1,1-1-2,-2 1 3,0-1 0,1-2-2,-2 3 0,-1-1 1,-1 3-1,0-5 0,0-3-1,-6 0 2,1 0-1,2-1 1,-5-3-1,-2 0 1,1-6 0,-1 1-1,-1 2 1,-1-4-1,5-1 0,-11-2 0,7 3 1,-1-1 0,0 5 0,-1-4-1,5 0 0,-8-1 1,10 7-1,-8 0 1,4 5-2,-2 2 2,0-4-1,1 0 1,1 9-1,-1-1 1,-1 0-1,4-6 0,-4 6 0,3-1 0,-3 0 1,0-5-1,2 4 1,-2 1 0,1 5-1,1-5 2,-4 1-1,2 5-1,-1 1 1,1-2-1,1-9 2,-1 14-2,-3-5 0,2-2 2,-1-3-2,2-2 0,2 3 0,-4-1 1,7 1 0,-7-7 0,2 4-1,0-4 1,2 1-1,-1-4 0,-2 2 1,2-8-1,1 0 0,-1-1 0,-4 0 1,6 7-1,-4-5 0,-1-3 0,2 3 0,3 0 1,-6-2-1,5 0 1,-4-1-1,2-1 0,-1-1-2,2 1 2,-1-2-2,0 9 2,-3 1 2,2-1-1,-1-4-1,4 1 0,-6 5 2,-4 9-2,2-6 0,3-2 0,1 2 0,-5 1 1,0 3-1,1-2 0,3-3 0,-3-5 1,1 10-1,-3 0 0,3 2 0,0-11 2,1 1-2,1 4 0,-5 3 1,4-4-1,-3-1 0,4 0 0,-8 6 0,8-5 0,-2-2 2,0 0-2,0-3 1,4 0 0,-2-2-1,0 5 0,-2-6 1,1 4-1,1 1 0,-3 6 0,-2-8-1,7 0 1,-1 6 0,-4-6 0,-3 10 1,-2-1 0,5-6-1,-2 0-1,-1 9 1,-3 1 0,5-2 1,-1-3 0,-4 2-1,6-5 0,5 0 0,-11 6 0,-4 6 0,5-2-1,1-6 4,-2-2-5,1 4 3,-2 4-1,-5-5 2,2 2-1,2 0 0,-2-2-2,0 3 2,0 1 1,-3-1-2,3-1 0,-4-2 0,2 4 2,0-5-1,8-4 1,-2 1-2,6-7 1,0 0-1,-2 5 0,4-7 0,0 3 0,-4-1 1,-2 4-1,-8 7 0,-7 0 0,7-3 4,-8 5 0,-8 2-3,-5 3 2,1-4-2,-4 0-1,-4 6 1,4-3-1,1-2 2,0 1-1,-3 0 3,7 2-2,-3-7-1,3 6-1,-4-3 0,-8 3 1,4-2 1,-2-1 1,-1-3-2,3 1 1,2-3-2,-3 2 0,-2 0 2,6-3-1,0 2 1,-4-2-2,4 0 0,-4 0 0,6-2 1,4 1 4,0-1-5,-1-7 0,0 6 4,-4-6-4,-3 1 1,3 0 1,-1-3-1,-5-3 2,6 0-1,10-2 0,-3-1-1,0-1 4,-7-3-5,7 1 2,-3-2-2,1-3 0,-9-1 1,8 4 1,-8-1-2,0-8 1,1 2 1,-3-6-2,3 3 0,2 0 1,-2-5-1,5 4 0,-3-5 0,3 2 1,-1-4 0,-5-1 0,3-2 0,3 0-1,-3-1 0,-4-1 0,1-5 0,-8 0 0,1-7 0,-9 1-2,10 3 2,5 1 1,8-4 0,1 1-1,4-5 0,-1 0-3,1 8 3,-1-9 1,1-4-1,2-5 0,-4-5 0,1 0 0,3-1 1,-14-4-1,18 20 0,11 0-1,-1-8 2,4-1-2,4 7 1,-3-10 0,-9-16 1,9 21 0,5 5-1,-2-2 0,1-4-1,1 6 1,10-1 0,1 5-2,2-6 1,3-3-1,3-6-4,0 1 6,2 7-2,0 1 0,0 8 2,-5 4-1,7 6 0,-4 1 2,0 0-1,-3 1 0,3 2-1,0-1 1,1 5 0,-3-5 0,7 0 0,-1-1-2,1-2 2,-1 6 0,-2-5 0,2 1 0,1 0 0,-6 5-1,3 2 1,1-7 0,-3 6 0,7-9 0,-1 5-1,-2-2 1,3-2 0,0 3 0,1-4-1,9 0 0,-2-1 1,-2 5 0,7 0 0,-10 8-1,-3 0 1,-4 7 0,3 0 0,-3 2 0,-5 2 0,11-7-1,5 1 0,-4 5 1,6-11-1,-2 4 1,5-1 0,-7 6-1,1-1 1,-7 2 0,-3 4 0,1 2 0,-5 3-1,-2-3 1,3 1-1,-3 3 0,4-2 0,4 4 0,3-8 0,7-1 2,12 1-1,-12 2 0,3-1 0,-3 1 0,-1 3-1,3-3 1,0 1 0,3-3 1,1 2-1,-3 3 0,-4-3 0,0 2 0,2-3 0,-2 4 0,2-2 0,-6 2 0,-1-1-1,0 1 1,4 1 0,1-1 0,-3 3 0,0-4 0,-2 1 0,-2 3 0,-5-5 0,2 8 0,-4-6 0,-3 1 0,7 4 0,-7-3 0,5 0-1,-8 2 1,-2-4-1,2 7-1,-1-6 2,2 2 0,-1 1 0,3-1 1,3 0-1,-3-1 0,-5 1 0,5 0 0,-4 5 0,8-9 1,-5 5-2,6-3 2,11 0-2,-12 4 1,2-2 0,0 1 1,1-2-1,5 1 0,-6 1 0,0-2 0,3-1 0,-8 1-1,2 2 1,-3-1 0,2 3 0,-5-7 0,4 5 0,-1 1 0,0 0 0,-2-4 0,13 2 0,-10 1 1,2 0-1,-8-3 0,4 3 0,-5 0 0,9-1 0,-3-1 0,-9 1 0,6 0 0,-2 1-1,-2-1 1,8 3-1,-7-1 0,5 0 0,-1-2 0,3 1 0,1 1 1,7 0 0,1 1 1,-2-6-1,2 8 1,3-5-1,-4 0 0,-1 2 0,2 0 0,-7-4 1,1 2-1,-2 0 0,-8-2 0,3 1 0,1 2 0,-2-1 0,4 3 0,0-4 0,6 2 0,-2-1 0,-8 1 1,0-1-1,0 2 0,-2-5 0,-3 4 0,0-1 0,0 0 0,0 0 0,0 0 0,0-1 0,0 2 1,0-1-1,1-1 0,-2 2 0,1-2 0,0 2 0,0-2 0,0 2 0,0-1 1,0 2-1,0-5 0,0 3 1,0 1-1,0-1 1,0 0-1,1-1 1,-1 2-1,0-1 0,-1-1 1,2 4-1,-1-6 0,-1 6 0,1-6 0,0 4-1,0-1 1,1 0 0,-1 0-1,-1-1 1,2 1 0,-1 1 0,0-1-1,0-1 1,0 4 0,-1-6-1,1 4 1,0-1-1,1 0 1,2 2 0,-1-2 0,-2 1 0,0 0 0,1-2 0,1 1 0,-4 1 0,4-1 0,-4-1 0,4 1 0,-2 0 0,0 0 1,0-1 0,-2 2-1,4-1 1,-2 0 0,0 0-1,1-1 1,-4 2-1,6-1 0,-3 0 0,0-1-1,0 2 1,0-2 0,0 1-1,-1 1 1,2-1 0,-1-1 0,-1-1 0,1 4 0,0-2 0,0 0 1,0 0-1,0 1 1,0-2-1,-2-1 1,4 2-1,-4 0 1,2 2-1,3-1 0,-6-4 1,5 6-1,-2-4 0,-2-1 0,4 4 0,-4-2 0,4 0-1,-2 0 1,0 0 0,-2 0-1,4 0 1,-2 1-1,-2-2 1,4 1-1,-2 1 1,0-2 0,0 1-1,0 0 1,0 1 0,0-1 0,0-1 0,-2 2 0,2-1 0,2 0 0,-2 0 0,0-1 0,-2 2 1,4-1-1,-2-1 1,0-1-1,0 4 0,-2-1 1,2-4-1,0 3 1,0 2-1,2-4 0,-2 5 0,0-4 0,-2 2 0,2-4 0,2 3 0,-1 0 0,-2 3-1,-1-6 1,4 6 0,-1-4-1,-2 1 1,1 1-1,-2-1 0,2 0 1,2 0-1,-4 0 1,4 0 1,-2-1-1,0 2 1,0-4-1,-2 6 1,4-4 0,-4 2 0,2-1 0,0 0-1,2 0 1,-2 0-1,0-3 0,-2 5 1,4-4-1,-2 2 1,-2 3 0,2-3-1,0-3 0,0 5 0,2-4 1,-2 5-1,-2-6 0,2 6 0,2-4 0,-2-1-1,-2 5 1,4-3 0,-2 0 0,-2-1 0,2 2 0,0-1 0,-1 0 0,4 0 0,-3 0 0,-2-1 0,4 1 0,-2 1 0,-2-2 0,1 2 0,2-1 1,-1 0-1,-1 0 0,1 0 1,0 0 0,0 0 3,0 0 1,0 0-2,0-1-2,0 2 1,0-1-1,1 0 1,-2-1-1,2 2 0,-2-1 0,1-3 0,1 6 0,-2-3-1,2-1 0,-2 1 1,2 1-2,-2-1 1,1 0 0,1-1 1,-2 1-1,1 0 0,1 1 0,-2-2 0,1 1 1,1 1-1,-2-2 0,2 2 0,-2-1 1,2-1-1,-2 2 1,2-2-1,-1 2 1,0-2 0,0 1-1,0 1 1,-1-1 0,2-1 0,-2-1 1,2 5-1,-1-3-1,0 0 0,0-1 1,0 2-1,-1-2 0,2 2 0,-2-2 0,2 2 0,-2-1 0,1-1 0,1 1 0,-1 0 0,0 0 0,0 0 0,0 0 0,0 0 1,2 0-1,-4-2 1,2 2 0,0 0 0,0 3 0,0-6 0,-1 5-1,2-2 0,-1 1 0,0-2 0,0 1 0,0 0 0,0 0 0,0 0 0,0 0-1,2 0 1,-4 0-1,1 0 0,1 0-2,0 1-22,1-2-42,14 13-48,-3-1-35</inkml:trace>
  <inkml:trace contextRef="#ctx0" brushRef="#br0" timeOffset="73689.2147">6348 3522 182,'0'1'22,"0"-2"-10,1 1 17,-1-2-9,-1 4-15,-1-4-1,5 4-4,-3-4 0,0 4 0,5-4-3,-4 4 3,12-4 3,4 2 0,5 2 1,2 3-1,1-1-1,7 4 0,5 4 0,-1-1 0,6 4-2,-1 3 2,7-7 0,-6 11-1,12-1 1,-5 6 0,-3-2-1,8 6-1,4 16 2,2-5-1,-6 3 4,7 3-2,-12 0-3,-10-6 1,1 11 3,-3 2-3,-10-4 2,-5 2 2,1 2-4,0-4-1,-4-2 0,-2 4 2,1 1 3,0 6-2,-2-11-2,-3 6 3,1 1-4,-6 1 4,-2 12-3,-2 15 11,-1-6-11,-3-1 4,0 9 0,-1 5-2,-5-7 4,-2-5-2,-3 2 0,2-15 3,-7 4-5,3 3 2,-2 0 3,-7-11-4,0 15 4,-7-1-7,1 10 6,-6-12-7,-2 0 4,-6 3 2,-6 1-2,-7 2-1,-11 1 5,-5-5-8,-2-13 3,-2 0 4,-5-6-4,-10-1 2,-1 2-4,10-6 1,3 3-2,-16 5 2,-7 3 0,-1-1-1,-10-15 2,-9-4-3,-7-14 0,10-11 6,0-11-5,0-11 0,6-14 1,20-9-1,-2-11-1,-3-12 0,4-7-2,4-1-1,2 1 0,6 0-4,0-1 0,0-6 0,17-9 2,7-1-1,8 0 5,-3-8-1,12-8-3,-1-6 1,10-10 0,0 8 2,6-8-2,8-2 1,14 16-2,6 13 2,4-5 2,18-6 0,3-2-2,20 1 0,1-2 2,3-3 0,3 6 0,-1 6 1,5 1-1,4-4 1,-2 9-1,0 11 0,1 10 1,0-2-1,1-1 1,-3 3-1,4 7 1,-6 3-1,0 4 0,0 7 1,-1-2-1,2 6 1,9 7 0,18 5 0,-10 2-2,3 6-1,-2 4 3,12 4-1,-1 2 0,5 4 0,-9 2 2,-3 6-2,-9 0 0,-8 6 0,-5 5 1,4 2 0,-5 2 0,-1 9-1,1-1 1,5 6-1,5 2 0,7 1 0,-3 5 0,-2 2 1,-4 0-1,-10-6-1,2 3 2,-1 0 0,-13-1 0,-8 3-1,0 8 1,-8-5 0,-4-6-2,-9 9 2,1 5 4,-8-3-4,-8 3 0,5 8 1,-8-6 2,-8 1 1,-2-1-3,-4-8 1,-4-5-2,-1-1 8,-6-4-8,-5 0 8,-4 5-8,-7-4 10,-11 2-6,1 7-1,-5 3-2,-7 5 3,-3-5 2,-11-1-2,-5 0-4,4-6 2,4 1 1,-16 2-1,-8-4 4,-6-10-4,2-6-1,-4-14 5,2-16-5,1-10 3,3-14-1,-7-9-1,-4-13-2,13-13-2,17-12-2,14-4 3,-4-19-6,4-6-1,8 11 6,6-2-7,14-1 2,8-9-1,11 3 1,14-12-1,6-10-1,9 2-2,12 7 8,8-8-11,5-7 7,10 17-2,7 19-1,5-9 6,2 6 0,7 2-8,-5 0 12,9 3-3,8 1 1,16 10 1,5 13 0,-7 11 0,0 6 1,2 13 0,2 4-3,-8 19 1,-8 9 1,-2 5 0,-8 12 2,1 7-2,-4 5 1,4 7 0,-10 3 0,1 7-2,-1-5 1,2 16 0,5-5 1,-4 2-1,1 4 0,-3 2-3,-4 2 4,0 4 0,1-5 6,-4 4-6,-1-1 1,-6-3 0,-8 12 1,-8 10-1,-6 9 1,-9-18 2,-10 11-2,-3-6 4,-7 14-4,-3-10 2,-10-2 0,1-4-1,-7 0 7,-3-11-9,-7-8 2,-13 5 4,-5-2 0,-13 6-2,-2 8 4,-16 3-7,-12-13 5,12-2-7,3-6 4,5-6 4,-19-2-4,-4-5 0,-3-10-3,-7-10 3,-1-11 0,-6-13 0,3-4-3,5-13 0,5-16 2,4 1-3,24-14 0,10-3-2,10-7-2,-1-11 2,8-10-4,7-8 1,5-4-2,9 2 5,5-12-6,7-6 2,2-3 2,5-9-1,8-2-6,8 4 5,7 3 3,2-8-1,8 3 0,10 23-3,-2 2 5,8-6-2,-3 10 0,4 3 0,-2-5 4,2 9 0,8 2 0,0 8 0,11 11-1,3 5-1,4 7 1,0 0-1,-2 17 1,4-2 0,9 11-3,2 15 4,-2 3-1,-10 11 0,3 7 1,-5 7 0,-4 8-1,0 7 1,4 4 0,-2 6 0,-4 7 1,7 1-2,-1 4 2,13 5-2,-2 3 0,2 1 0,-7-1 1,-4-5 0,1-5 1,-8 3-1,-1-3 4,-10 0 2,-3-6-4,-10 3 1,2 8-1,-15 1-2,-5 4 3,-8-4-1,-4-3 1,-4 2 3,-15 6 0,2 9-5,-11 0 9,-6 2-6,-10-3 0,-7-8 0,-11-1 0,-4 0 1,-12 1 3,-1-15-7,-2 5 2,-6-2 3,-1 7-1,-17 5-3,20-14 5,-4 1-6,9-6 7,-14-2-7,-2-12 4,-5-2-2,1-8 4,-5-8-5,1-11-1,-4-9 1,8-9-2,8-11 0,-6-5 0,3-7 0,15-8-3,15-11-2,9-3 2,7-6-3,5-16 3,-3 5-3,10 1 3,7-12-5,5-4 3,8-10 3,0-2-2,10-3 0,0-1 2,4 1-2,9 3 3,8-17-3,3 15 0,16 9-3,-1 1 2,5-2 2,9 2 3,4-1-3,7-1-1,16-1 0,5 11 2,-1 6 1,3 3-2,10 8 2,5 9 2,-8 0 0,-3 20-1,-4 4-3,-9 14 3,2 6 0,-10 8 0,2 5 0,-2 9-1,3 8 0,9 2-1,-5 1 2,-9 9 0,-1 4-3,-3 3 3,0 8-1,-4 11 0,-10-1 1,-8 9 2,-6-4-1,0 2 1,-12 10 0,-3-1 4,-2 4-5,-6-5-1,-3 1 5,1 0-5,-8-5 0,-3-4 6,-6 1-4,0-1 2,-7-7-3,-9 8 4,-7 25 3,-10 12-4,-14-8-4,-14 16 3,-14 14-6,-13 1 3,0-6-22,0-2-64,-10 6-133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2.84167" units="1/cm"/>
        </inkml:channelProperties>
      </inkml:inkSource>
      <inkml:timestamp xml:id="ts0" timeString="2020-04-26T20:03:51.671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15354 4370 187,'-8'-3'68,"6"3"-30,4-1-21,-2 1 5,-2 1-1,2-1-1,2-1-5,-4 1-5,4 0-1,3-3-3,-1-3 10,17-6-11,15-5-3,25-2 0,30-4-1,23 1 0,18-8 0,19-8 0,3-1 0,-17-1-1,-16-2 0,-6-2 1,-15-6-1,-5 7 1,2 5 1,-6 4-3,-16 10 2,-26 6 0,-26 11-1,-18 7 0,-8 0-2,3 5-24,-7-2-8,-23 20-27,-17 24-30,-14 1-72</inkml:trace>
  <inkml:trace contextRef="#ctx0" brushRef="#br0" timeOffset="292.0166">15287 4475 158,'49'-30'48,"27"-1"-23,29-6 9,24-2-11,8-3-10,5 1-4,0-1-5,-15 6 1,-15 5-4,-17 3 0,-16 8-1,-13 4 0,-29 12-11,-16 4-24,-20 10-44,-4 5 11</inkml:trace>
  <inkml:trace contextRef="#ctx0" brushRef="#br0" timeOffset="1648.0937">16416 3043 104,'0'0'56,"-2"2"-23,2-4 14,-1-1 5,-2 3-16,1-3-10,-3-1-2,2-4-6,-2 0-7,1 4 2,-1-5-6,3-1-2,1 3-3,-2-2 3,6-2-2,-2-3-2,3-5 0,0-6 2,7-9 0,3-2-1,0 2 2,1 3 0,0 1 0,1 4 1,-1-3-2,1 15-2,-7-1-1,5 6 0,1-11-1,-3 8 1,4-1-1,6-1 1,-4-2 0,5 2 0,2 0-1,0 3 0,1 5 1,-5-5-1,15 4 1,-10 0-1,9 2-1,-1 2 2,2 3-1,-7 0 1,3 3 0,7-8 0,-3 5 0,6-3 0,2-1 0,3 4-1,-8-1 1,-6 3 0,0-2 0,-5-2 0,-10 4-1,-4 1 1,-2 2 0,6-5-1,-9 8-1,2-2-1,6 4 3,2 0 0,3 7 0,0-10 0,-3 13-1,3-11 1,-4-6-9,0 10-24,0-4-13,1 1-15,-1-1-39,-13-12 16</inkml:trace>
  <inkml:trace contextRef="#ctx0" brushRef="#br0" timeOffset="1975.113">17523 2397 111,'0'-1'77,"1"4"-63,-2-5 16,-1 4 13,1 1-15,-1-3-14,2 0-11,2 1-3,-2 0-4,7 4 0,13 5 4,8-1 0,6 4 2,8-4-2,7 0 3,-1-1 4,-12 3-4,-4-5 8,-3-1-4,-13 4-5,-2-1-2,-7 0 0,-7 5-1,-3 14-1,-19 21 1,-5-2 1,-6-6-34,2-4-14,3-1-27,1-1-20</inkml:trace>
  <inkml:trace contextRef="#ctx0" brushRef="#br0" timeOffset="4177.2386">18635 2366 98,'3'0'76,"-3"0"-49,-3 0 11,3 0 8,0 1-13,-4-5-5,1 4-2,-7-5-19,-2 3-4,-3-1-3,1 5-4,-6 3 1,0 4-1,-4-1 3,-6 9 1,6-2 1,11-1-1,-3-6-1,8 8 0,3-2 0,2-4-2,6 7 0,4 4-1,3-3 2,2 11 2,4-12 0,4-3 0,-2 4 0,0-6 2,-5 0 0,3 0 11,-2-2-8,-4 2 5,2 0-5,3 9-5,0-1 3,1 2 0,-2 2 1,-2-1-1,-2 1 3,1-3 0,-5-7-4,-2 1 0,2 3-1,0-6 3,-3-1-1,2-3-2,-5 3 1,7-5-1,-3 10 1,2-4 1,3 8 2,-3-6 1,-1-3 3,1 3-5,-5-6-2,4 7-1,2 2 0,-5-2 2,4-3-1,-8-2-1,7-3 0,0 6-1,4 2 1,-5-1 0,5-4 1,-5 2 0,5 1-1,-5-4 0,5 5 0,3 0 0,6 6 0,0-4 1,12 4-1,10 2-1,21 0-16,7-5-37,18-6-75</inkml:trace>
  <inkml:trace contextRef="#ctx0" brushRef="#br0" timeOffset="5693.3256">27540 2234 196,'-1'-2'53,"2"0"-30,-2 4 20,2 0-18,-2-1-14,1-2-3,1 1-7,15-2-1,17 0 0,8-1 0,0 3 0,0 0 0,-8 3 0,-4 1 0,-3-4 0,-4 7-1,-7-2 1,-6 0-2,7-2-1,-10 2 2,-3 2-3,0 1 2,-4 1-3,-2 9-2,-2-2 7,-5 3 1,0 1 0,4-1 0,-2 6 0,5-4 0,3 5 1,9 8-2,2 2 0,3-2 6,1 2-2,2-4 3,-5-10-3,2 0 8,0 2-8,-1-2 9,5-1-9,-4 4-2,4 0 4,-4-6 3,2 7 1,-8-2-8,0-9-1,-4-4 0,-2-3-1,-2 0 0,3 3 1,-3 1-1,3-2 2,-3 3-2,1 14 1,1-11 1,-1-1 0,-1 3 3,0-5-3,3-1 2,-6 0 0,3 5-3,3-4 1,-6 7 0,6-10 0,-6 1-1,3 0-1,0-1 1,0-3 0,-6 6-1,2 5 3,2-2-3,-4-2 4,-5 0-1,-3 8-2,-14 4 3,-7 6 0,-24 12-4,-28 16-25,-37 5-89,-44 10-104</inkml:trace>
  <inkml:trace contextRef="#ctx0" brushRef="#br0" timeOffset="8237.471">19509 2685 126,'-1'-8'43,"2"4"-27,-2-1 18,1 0 5,-2 0-3,-3 1-10,3-2-2,-2 1-4,1 2-7,3-2 8,-3 5-10,3-1 1,-2 4-9,1-3-3,-1 0-4,-1 4-4,-15 10 3,-12 16 0,-2 18 5,-3 8 0,4 14-1,9 5 1,10-9 0,4-9 0,11-4-3,6-11 0,9-14 0,8-10 2,6-7-3,10-4 4,6-14 1,1-6 3,11-20-1,-5-12 7,1-13 3,-9-5-5,-14 0 2,-11 3 0,-4-4-6,-15 9 2,-3-1-6,-12 3 0,-3 4 0,-9 11-2,-6 7 1,2 16 1,-2 0-3,-1 12-1,6 6-4,-8 7 1,3 5 2,-8 18-5,16-11 4,5 7 6,4 4-3,13 1 0,3-3 1,6-3 0,9 2-2,1-5 3,11-5 1,0-1 0,7 0 1,8-1-1,6-7 0,6 2-5,-7-3-19,-6-3-13,-10 5-21,-6 2-14,-9-1-23</inkml:trace>
  <inkml:trace contextRef="#ctx0" brushRef="#br0" timeOffset="8559.4895">20099 2870 112,'0'-2'71,"-2"0"-44,1 2 26,-1 4-10,-2-1-36,1-2-7,1 5-4,-4 9 2,5 7 2,2 7 4,7-3-4,1-10-1,1-9-3,-4 2 4,1-12 0,-1 2 2,-1-4 4,1-7 27,1-13-1,-8-8-16,-11-4-12,0 1 0,-4 7-4,5 8 0,-4 7-23,9 12-36,3 7-57</inkml:trace>
  <inkml:trace contextRef="#ctx0" brushRef="#br0" timeOffset="9026.5163">20500 3130 58,'7'2'229,"-14"-2"-229,9 0 0,2 3-4,-8 3 7,1 15-3,-7 5 3,3 5-3,-8 4-47,-1-4-93</inkml:trace>
  <inkml:trace contextRef="#ctx0" brushRef="#br0" timeOffset="9577.5478">20807 2699 154,'4'-8'40,"-1"2"-21,-1 1 18,-2-4 20,5 1-41,-7-4 20,2 5-15,-8 9 1,10-2-9,-5 2-13,0 1-3,-1 3-8,-2 12-2,-3 23 12,-4 17 1,8 7 5,10 4-3,3-2-2,10-9-26,11-28-10,3-9 15,7-18 21,1-1 1,-1-17 3,-4-4 19,-6-13 13,7-16-9,-6-13-7,-9 0-4,-2-4-3,-7 3-4,-10-4-7,-5 9-1,-9 3 2,-3 15-3,-5 8-3,-5 7-2,0 10 3,-2 4 0,-3 9 0,0 6-4,-3 7-1,2 14-4,12 18 6,7 10 1,15-2 1,9-4 1,6-3 0,10-9-5,8-7 5,11-1 0,6 2 2,23-3-12,10-2-56,2 1-67</inkml:trace>
  <inkml:trace contextRef="#ctx0" brushRef="#br0" timeOffset="9760.5582">21617 2782 241,'0'-1'7,"-3"4"0,2-3 25,2 1-21,-2 0-11,5 12 0,5 13 0,3 11 1,0 6-1,3 5-4,-3 11-48,2-7-76</inkml:trace>
  <inkml:trace contextRef="#ctx0" brushRef="#br0" timeOffset="10409.5954">22466 2373 200,'-9'0'10,"-1"-1"-9,-7 9 11,-7 4-9,-1 10-1,-3 17-1,1 21 1,12 15-1,4 7 1,10-8 0,16-5-2,8-14-1,13-23 0,3-15 1,4-13 1,2-11 9,-5-13 14,-4-12 25,-5-17-4,-4 0-2,-10-13-21,-10 0-11,-8-7 0,-13-4-8,-8 16-3,-11 13-4,2 7 3,4 20-8,10 8-18,6 14-58,-18 20-151</inkml:trace>
  <inkml:trace contextRef="#ctx0" brushRef="#br0" timeOffset="10626.6078">22728 2713 185,'20'-1'36,"2"-1"-33,3 10-3,-9 4-3,1 2 0,-6 9 3,4 3 1,-5 11-1,3 6-42,-4-8-53</inkml:trace>
  <inkml:trace contextRef="#ctx0" brushRef="#br0" timeOffset="10826.6192">23043 2839 112,'-9'-1'73,"7"2"-31,6-4 14,-4 3-6,0 0-19,3-1-16,-6-1-15,10 1-17,8-6-51,12 4-40</inkml:trace>
  <inkml:trace contextRef="#ctx0" brushRef="#br0" timeOffset="11183.6397">23444 2746 159,'8'-11'113,"-5"-3"-70,0 3 19,-3 6-31,1-8-4,-4 6-14,3 2-8,0 2-5,-3 6-22,8-3-40,-2 2-41,6 4 10,11-3 42,10-3 30,2 1 17,14 1 4,-3-5 12,-6 3 9,9-11 35,-5 4-20,1-3-15,5 0-6,5-5-9,-4 1-5,-9 4-1,-9 1 1,-11 6-1,-19 2 1,-3 3 1,2-4 5,-1 4 1,1 0 0,-2-2 2,1 1-6,2-1-3,0 1-1,0-2-9,3 5-52,5 0-2,4-1-41</inkml:trace>
  <inkml:trace contextRef="#ctx0" brushRef="#br0" timeOffset="11888.68">25401 2360 117,'3'-9'66,"-1"-1"-28,-2 3-5,-2-6 8,-1 5-17,0 0 7,-5 0-11,-3 1-8,-1 5-9,-12-1-3,-9 11-3,-10 4 0,6 5 1,-2 12 2,-3 4 0,10 11 0,0 17-1,12 9 1,9-12-2,8 2-7,7-2-10,11-11-10,10 4 3,2-15 11,9-13 10,1-8 3,4-14 2,8-9 2,-9-9 2,-1-4 14,-12-11 13,4-4 2,-4-3 0,-5-4-6,2-2-8,-7-8-6,-3-6-2,-3 0-3,-9 6-4,-2 7-2,-8 9 2,-6 5-2,-2 6 0,1 14-2,-6 3-1,-1 8-2,-3 6-2,-10 6 0,1 10 2,0 8-5,2 9 3,10 1-4,11-1-1,11-1-2,8 0 7,7-10-3,9 1 2,10-4 2,9-4-8,11 3-30,13-10-30,6-6-39</inkml:trace>
  <inkml:trace contextRef="#ctx0" brushRef="#br0" timeOffset="12116.693">25861 2630 115,'4'-7'75,"-1"-2"-65,-1 4 34,12-9-25,12-8-19,-8 11 0,-9 4 0,-8 6 2,2 3-1,-6 1-1,6 0-5,-7 0 0,2 5-3,-2 16 8,-8 5 4,3-4-4,2-2-1,-3-3-25,9-7-3,-1-6-7,2 3-7,-1-5 20,1-1 3</inkml:trace>
  <inkml:trace contextRef="#ctx0" brushRef="#br0" timeOffset="12719.7275">25995 2710 112,'7'4'7,"-11"-2"-2,11 0 26,-4 1-18,-3-3 0,0 2-11,-3-2 0,6 0-1,-3 1 2,0-4 4,0 3 32,2-3-1,1-11-9,7-13-22,7 3 8,1-6 6,10 2-13,-6 4 4,-1 7-2,-6 11-1,-6 3-5,-5 3-4,2 3-5,11 3 3,10 2 0,-3 6 1,5 5-1,3 17-50,-5-7-10,1-1-16</inkml:trace>
  <inkml:trace contextRef="#ctx0" brushRef="#br0" timeOffset="12870.7362">26581 2767 206,'1'-5'74,"-2"0"-58,4-3 10,-5 3-17,-2 4-9,-3-4-66,-14 11-89</inkml:trace>
  <inkml:trace contextRef="#ctx0" brushRef="#br0" timeOffset="27334.5634">16486 3928 194,'3'2'57,"-7"-1"-33,1 2 12,3 0-10,-2-1-20,-1 1-6,4-2-3,-2 2-1,-1-1-1,4 3 0,4 0 4,0 4 1,2 0 3,0 7-1,6 2-1,-2 2 1,1 2 0,1 5-2,2 0 0,0-6 1,-4 1-1,3-1 1,2-6 0,2 0 0,1-3 2,5 0 0,8-2 5,13-2 7,5-1-6,13-4 1,6 0-4,3-6-1,6 0-2,10-5-2,-2 0 1,-2 2 1,0 0-1,-1-2 0,3 2 2,-3-6-3,1-3 1,-4-2 1,5 5-1,11-2 1,2-5-1,-1 6-1,-3-5 0,10-4 1,-2 4-2,-12 1 2,-15-3-2,-4 3 2,-6 2-1,-3-2 1,0 1-2,-4 2 3,-6-3-3,2 2 0,6-4 3,-1 5-2,-4 1 0,9-5 1,-12 0-2,4 3 1,-4-3-1,3 1 0,1-1 1,-13 3-1,-2 6 1,-17-12 0,-7 7 0,-6 4 1,-6 4 1,-1-1 4,-5 0-3,3 4 0,-5-2-2,4 8-1,-1-6 0,-1-3 0,3 5-1,-2-1-2,2-3-11,-4 5-18,1-13-38,-9 0-13,-3-1-28</inkml:trace>
  <inkml:trace contextRef="#ctx0" brushRef="#br0" timeOffset="27559.5763">19709 3551 136,'4'0'18,"1"-3"-10,4 1 23,6-4-7,2 0-15,6 9-4,3 6 7,-2 0-6,7 7 0,-6 2 2,-4 5-4,-6 3-4,1-5 1,-8 1 0,-2 7 0,-10 3 0,-9 0-1,-9 11-8,-8 0-81</inkml:trace>
  <inkml:trace contextRef="#ctx0" brushRef="#br0" timeOffset="28723.6429">20181 3825 153,'-2'5'33,"2"-5"-31,0 1 32,0-1-7,8-1-12,12 2-1,9-5 1,14 2-10,14-12 5,13-1-1,15-13 1,22 6-6,-4 1 6,-4-14-7,-2 2 5,13 8-2,-5-2 1,-7 6-5,2 8 2,-11-2 0,10-2-4,-7-2 3,-4 2-3,9 2 1,15 0 0,-2 1 1,-5 0-2,-7 2 0,7-5 0,-16 9 0,-7-1 0,-1 2 0,-7-1 0,-2 5 0,0-4 0,0-3 1,-7 4 0,2-5-1,3 5 1,3-1-1,11-2 0,-11 5 0,-2-4-1,8-1 1,5 1 0,-8 4 0,1-3 0,0-3 0,-2 3 0,0-1 0,0 2 2,-4-7-2,0 7 1,-10-2-1,0 2 0,-4 1 0,1 1 0,6 1 1,2 1-1,-11 0 0,1-4 0,-5 3 0,9-5-1,2 0 1,4-3 2,-3 2 1,-4-2 0,-5 4-1,-9 2-1,-5-2 0,-10 4-1,-5 1 0,-4 1 1,-9 1 0,-12 0-1,-1 0 4,1-1 5,0 2 0,0-1-1,0-1-1,-2 1-5,4 0-1,-4 0-1,4 0 1,-4 0-1,4 1 0,-2-2 0,0 1 0,0 0 0,0 0-1,0 0-6,-3 1-17,6-2-13,-5 2-26,4 3-40,-8 10 10</inkml:trace>
  <inkml:trace contextRef="#ctx0" brushRef="#br0" timeOffset="31797.8187">15549 4299 201,'2'0'36,"-2"0"-34,0 0 27,0 0 25,0-3-13,3 3-14,-6 3-15,1-3-12,4 0-2,7-3-5,32 0 6,21-4 1,32-4 0,20-9 1,37-8-1,4-4 0,-15-5 1,-17 0 0,-11-8 0,-15 1-1,5 3 2,19 0 0,-15 8-2,-15 8-1,-15 3 1,-15 15-1,-29-1 1,-28 6 0,-4 4 0,-1-1 0,-4 3-8,-16 8-6,-32 13-2,-10 13-35,-9 15 14,-17 11-42,-21 5-20</inkml:trace>
  <inkml:trace contextRef="#ctx0" brushRef="#br0" timeOffset="32030.832">15997 4414 92,'4'-2'78,"-1"-3"-69,18-5-9,16-8 19,13 0 12,8-4-2,6-1-10,8-7-5,10 2-5,4-3-1,0 0-5,-14 2 0,3 0-2,-5 4 5,-3 5-6,-19 6 1,-18 9-1,-26 7-7,-3 1-31,-12 13-28,-9 18 20,-28 11-52</inkml:trace>
  <inkml:trace contextRef="#ctx0" brushRef="#br0" timeOffset="32644.8672">16635 4363 272,'-3'0'38,"5"0"-38,-4 3 7,1-2-7,1 2-6,1 6 2,8 12 4,1 6 0,1 4 1,4 3-1,3 0 2,9 0-1,5-4 1,18 1-1,8-1 2,13-7 0,1-4 1,13 0-1,3-9 6,5-3-2,4-4-2,1-1-2,-4-9-2,-7 5 3,-4-8-2,-7-9-1,-15 3 3,-1 1 3,-9-2 2,-4 1-7,-15 7 1,-10 4-1,-26 3 0,2-1 9,-2-6 12,-11-5-21,-14 3-2,2-1-1,2 7-4,3 3 1,7 2 2,7 0 2,8 0 0,2 0-2,-2-1-9,4 1-9,7 6 6,4 1 14,1 1 0,0 2 0,7-4 1,-10-1-1,13 5 0,-11 0 0,-9-3-1,-12 5-8,-2 14 5,-28 15 3,-4 7-36,-2 2-38,6-8-12</inkml:trace>
  <inkml:trace contextRef="#ctx0" brushRef="#br0" timeOffset="33544.9186">19034 4757 113,'0'1'165,"0"-4"-158,0 3-1,0 2 31,0-2-24,1 1-13,8 12 0,9 1 5,4 12 1,-4-4-5,-3 0 0,2 0-1,2-3 4,-7 8-3,-2-14 1,-4-4-1,-4-3 0,-1-3-1,1-3 1,-4-1 10,1-1 25,-2-2 4,-10-11-22,0-9-9,-3-6-1,1-7 3,8-5-4,2-6-3,5 5-4,-3 6 2,8 6 0,-2 1 1,4 2 1,1 9-2,2 2 0,0 5-1,-2 6-1,4-1 0,6 0-2,1 5-3,9 4 2,7 4 3,10 7-2,-5 7-1,3 0 1,-5 3-1,-7 1 3,0-1 0,-4-3 0,-6-3 0,-2-1-2,-8-7-3,-2-4 0,-6-7 0,0 1 5,-2 1 1,2-4 6,-3-11-1,3-11-5,3-1 2,0 5 2,0 9-1,0-1 4,1 8-3,-7 5-2,2-4-3,10 1-3,4 1 0,20-2 1,12 2-1,-1 7 0,1 5 3,6 8-2,9 4 1,-1 11 1,-4 0-2,4 6-14,-9-8-10,1 2-19,1-7-13,-3-8-12,1-9-37</inkml:trace>
  <inkml:trace contextRef="#ctx0" brushRef="#br0" timeOffset="34265.9599">20586 4521 129,'0'-15'48,"-1"-2"0,2 8-5,-2-3 8,1 2-21,-5-5-1,8 3-19,-6 2 7,0-2-6,3 3 1,-4 7-1,-1-1 4,1 3-7,-6 2-8,-6 1-7,-12 19-1,-5 19 6,-2 8 1,15-1-18,9-8-6,5 2-12,13-18-11,8-10 18,4-6 17,12-10-6,4-4 6,5-8 6,5-6 7,-8-3 0,-3-1 18,-7 1 14,-6 6 2,-4-3-4,0 6-11,-9 13-2,-8 1-14,-2 1-3,2 0-5,6 6-3,2 5 6,7 3-3,-6-3-13,0 0 11,-1-3-5,-3-6 9,1 2-7,-1-3 4,-2-1 5,7-6 1,-4-1 3,10-13 8,2-2 3,-4-8 1,8-12 10,2 4-19,-8 5 6,2 10-9,-9 13 0,-9 10 8,2-1-7,-4 4-4,4-1-15,6 18 2,0 16 13,7 2 4,3-12-4,1-4-1,2-2-2,6-7 1,6 6 2,20 0 0,7-9 2,-3-3 0,-5-5-1,-3-5 3,-6-1-2,-8 1-1,-13-1-1,-13 3-12,-9 3-37,-1 0-26,-14 15-27</inkml:trace>
  <inkml:trace contextRef="#ctx0" brushRef="#br0" timeOffset="35054.005">23103 4082 229,'-2'0'61,"7"2"-14,-10 1-13,2 1-11,2 0-21,1-1-2,-2 11-9,4 24 9,1 19 4,4 11-1,-2 7-1,-5 3-2,-3 3 2,-9 3-2,-8 5 2,5 6-1,2-7 2,0-16-2,5-9-2,-2-2-2,5 4-51,-2-6-20,11-9-38</inkml:trace>
  <inkml:trace contextRef="#ctx0" brushRef="#br0" timeOffset="36003.0592">23760 4611 267,'0'-1'0,"5"4"6,10 7-6,6-2 22,0 3-18,-5 4-2,2-1 0,-6 8 0,1 1 2,-4 0-3,-6-1 0,2-8 0,-2 0 2,-5-11-2,-1-3 0,2 4 2,1-5 9,-3-2 14,-11-2-8,-4-4-14,1-6 8,-1-2-2,3-11-2,0 1-4,9-5-3,3-3 2,4 1 4,2-6 2,5 4-7,5-3 14,1 0-6,2 11 1,-3 6 4,7-1-9,-1 5-4,4 6-1,-7 1-1,5 7-1,1 2-1,6 2-1,2 9 0,6 5 2,-7 4 0,-1 2 0,-4 1 1,-8 2-1,0-5 0,-5 2 1,1-6-6,-2-3-9,-4 2 3,-3-1-1,2-7 0,-1-2 1,-4-5 3,2 2 1,4-1 8,7-9 0,11-11 5,10-8-3,-2 0 2,2 4 1,-7 3 3,1 4 1,-3-1-1,1 8-6,-8 3-2,3 7-2,-3-1 0,10 5-2,3 5 3,5 4-1,9 10 1,14 3-12,9 7-8,-1-3-14,-2-1-3,-4-17 9,-4 1 16,0-15 4,-5-6 9,2-5 2,-5-11-1,-1-3 7,-12 3 11,-13 5-6,-12 4 16,-8 11 7,0 6 3,-6-1-25,3 0-14,3 3-3,-3-3-5,1 8-7,14 10-10,-6 13-24,-3 6-35,-9 1-86</inkml:trace>
  <inkml:trace contextRef="#ctx0" brushRef="#br0" timeOffset="36170.0688">25194 4217 306,'0'-2'58,"0"3"-58,-2 0 0,5-1-52,15 7-161</inkml:trace>
  <inkml:trace contextRef="#ctx0" brushRef="#br0" timeOffset="36576.0914">25658 4305 208,'25'6'1,"14"8"3,-6 2 11,-5 2-6,1-3-5,-9 0-3,-2-1 0,-9-8 0,-3-3-1,-4-1 1,-2-5 1,-2 3 4,1-3 8,-5-5 4,1-6-2,5-9 14,5-2-7,8-5 5,5 2-6,9-2-1,1-2-4,8 9 3,1 8-8,-11 3 0,-10 7-4,2 5-1,1-3-3,1 6-4,5 0-1,6 6 0,7 8-1,8 15 0,7 12-12,-3 18-45,4 8-20,-4 10-68</inkml:trace>
  <inkml:trace contextRef="#ctx0" brushRef="#br0" timeOffset="43167.469">17193 5557 216,'-6'-3'56,"8"3"-36,-11-6 18,3 3-3,-5 0 1,7-1-23,-1 0 0,-2 1 0,2-3-4,-2 2 4,0 0-5,2 1 3,-1-3 1,-2 2-5,1-2-4,0 2 0,-5-4-2,-3 3 0,0 0 1,-3-1-1,0-3-1,-6 1 0,-4 1 0,-7-3 0,1-2 0,-15 2 1,-2-1-1,-1 0 0,3-1 0,7 2 0,-1-2 0,2 0 4,-1-2-4,-8 2 0,2 2 1,3-1 0,-5 6-2,-1-3 1,2 2 0,-2 2 0,1 2 0,-3-1-1,-2 1 2,0 0-2,1 2 1,-20 7-2,22-7 2,-1 0 2,4 5-1,-2-4-1,-7 3 0,10 0-1,-1 5 0,2-3 0,2 4 0,-4 2 0,5-1 1,-8 2 0,3 4-2,0-5 1,-5 2 1,0 1 0,2 1 0,-6-3 0,0 6 0,-8-4 3,-2-4-4,-4 2 2,3 4-2,3 0 1,5 0-2,-9 0 2,3 5 2,5-6-2,11 1-2,3-2 2,4 6 0,5-6 0,1 0-2,-2 4 2,-6 0 1,5 1-1,-3-6 0,-3 10 0,4-4 0,0 2-1,-3 2 1,4-2 0,-4 8 0,-1-10-2,0 14 2,3-12 0,0 6 0,-3-4 0,7 4 1,2 1 0,-4 2-2,4-1 1,4 1-1,7 0 0,5 4 1,1 2-1,-3-4-1,5 7 1,1-4 0,-2 6 0,7-8 1,1 7-1,-6-2 1,6 1 0,1-3-1,0 1 1,3-2 0,1 1 0,1-3-1,5 7 0,-4-10 0,4-1 1,5 4-2,1 5 0,0 0 2,0 4-1,2 4 1,10-3-1,-10 1 1,5-7 0,4 3-2,-2 0 1,11-3 1,-4 4 0,3 4 0,-1 0 0,5 0-1,3-2 1,-2-7 0,5 1 0,6-4-1,-4-1 2,-3-6-1,6 0 0,5 2 0,-1-10 0,2 5 0,-2-4 1,-1-3 0,4 0 0,-7 0 0,2-1 1,0 1 0,0-3 0,-2 1-1,-3-1 1,2-3-1,1 3 1,-2-2 1,0-5-2,-1 4 3,4-2-2,6-1-2,7-5 2,4 7-1,-1-4 1,13-1-1,-11-4 1,5 6-2,-4-4 3,7-3-1,-6-4 0,-1 5 0,3-2 0,-10-5 1,7 1-2,-1 5 0,-1-10 2,-3 3-3,-3-2 2,-4 4-1,3-2-1,-7-1 1,3-1-1,-1 4 1,3-3-1,2 0 1,7-5-1,1 3 2,-1-2-2,-1-3 0,-2 0 1,6-4 0,7 0 0,7-5 0,2 1 0,-4-2-1,-5-1 1,-12 6 0,-1-4-1,-8 2 0,-3 2 1,-1-3 0,4-2-1,2-6 0,-2 3 1,4-6-1,5-1 1,3-1 0,-4 2-1,2 3 0,-6 0 1,-9 6-1,-9 3 0,5-4 0,-1 1 0,-5-6 0,5 3 1,4 0-1,-4-3 0,1-2 0,-1 0 1,-9-1 0,0 6 0,-9-3 0,0 8 0,-5-4 0,-5 5 1,-1 0-1,-1-4 0,0 1-1,4-1 0,-2-4-1,7 0 1,-5-2 0,1 3 0,0-8 0,-1 2 0,-3 3 1,1 1-1,-1-6 1,-1 1-1,-5 0 0,-1 0 0,2 7 0,-4-3 0,5 12 0,-7 3 1,4-3-1,-2 2 0,-1-3 0,-4 4 1,4-5-1,-4 5 0,2 1 0,-4-5 0,6 2 0,-4 1 0,2 0 0,-2 2 0,2-1 0,-2 0 0,0 1-1,-1 0 1,3 1 0,-1 1 0,-1-12 0,-5-4 0,0-2 1,2 6-2,-2 5 2,6 3-1,-6 1 0,4 3 0,1-1 0,-5 4 1,8-3-1,-4 3 0,-6-4 0,-5 0-1,9 3 1,-5-2 0,-3 0 0,-9 0-1,12 6 0,6 1 1,0 0-1,5 4-2,4 1-16,-3 2-10,-1-6 0,-4 2-11,-3 7-27,-12 15-60,-16 21-39</inkml:trace>
  <inkml:trace contextRef="#ctx0" brushRef="#br0" timeOffset="45665.6118">15485 7034 153,'2'0'50,"-1"-3"-49,1 3 17,6-7 8,30-11-9,20-4 1,20-5-1,10 3-4,9-2-10,22-11 8,18-1 5,-10 3-5,-12 4-5,-11-6 0,-5-1-2,-1 5 1,5 1 1,16 5-3,-16 6-3,-18 7 1,-25 8-2,-27 1 1,-29 5-8,-5 6-23,-4-2 1,-24 28 22,-25 9-46,-10 17-69</inkml:trace>
  <inkml:trace contextRef="#ctx0" brushRef="#br0" timeOffset="45933.6268">15976 7051 174,'58'-40'43,"18"-6"-25,15 5 15,6 2-5,-4 6-18,-15 5-5,-7 7-4,-19 0 1,-13 5-1,-11 7-2,-11 6 1,-14 3-1,1 3-32,-10 7-18,-9 16 28,-15 10-39</inkml:trace>
  <inkml:trace contextRef="#ctx0" brushRef="#br0" timeOffset="46610.666">16580 6841 250,'0'-2'45,"0"2"-37,0 0 31,2-1 1,-4 2-23,2-1-15,2 0-2,-2 0 1,-2 3-2,1-4 0,1 4-1,0-3-1,0 1 1,0 3-3,6-1 5,5 10 0,-2 0 0,3 1 0,5 8-1,0 0 1,-5 1-1,4-1 1,1 8 2,0-4-2,-7-1 0,14 1 0,-6-4 1,9 2-1,3-4 0,1 1 0,10 0 2,12 2-1,7-10 1,7-2 2,9-4 1,6-7-2,-8-7 8,1-1-4,-6 1-1,4-11 5,4 1-2,1-3-1,-1-4 0,-2 2-8,-11-1 7,-4 3-6,-5 1 0,-4 8-1,-6 2 2,-7-1-3,-20 6 2,-6 1-2,-15 0 2,3 9-1,0-12 0,0 9-3,-3 0-16,-1-3-20,4 4-21,-14-2-47,-8 1-26</inkml:trace>
  <inkml:trace contextRef="#ctx0" brushRef="#br0" timeOffset="46795.6765">18058 7054 76,'11'-3'68,"9"0"-38,10 3 12,-1 0-16,-4 0 3,2-3 2,13 3 8,-4 0-21,-9 0-13,-15 3-4,-12-1-1,-2 5-9,-7 20-3,-19 16 9,-12 3-59,-5-3-29,8-16-23</inkml:trace>
  <inkml:trace contextRef="#ctx0" brushRef="#br0" timeOffset="47823.7348">18531 6991 178,'3'-7'68,"0"7"-50,-2 0 5,1 0-8,5 0-13,13 5 1,9 1 7,4 2 11,2 2-15,-10 2 1,-5 1 10,2 3-9,-4 1-5,-9-9 4,-2 1-4,-1 1 0,0-5-2,-2 1 1,-2-5-2,-4-1 0,2 0 4,-3 3 0,3-6 3,-4 3 12,0-6 16,-16-3-21,-4-8-10,1-4 0,9 2 2,4 1-2,2-2-3,4 4 0,4-6 1,0 5-2,0-1 0,4 7 3,1-5-3,2 6 1,3 0-1,0-4 0,6 6 0,-3-1 0,10-5 0,-1 11 0,-4-4-2,4 6-1,1 4 0,-2 2 1,1 2 1,2-1 1,-6 1-1,3 2 1,-2 3-1,-2 7 0,3-4 0,-2 3 2,2 1-1,-4-2 2,-5 0-2,-4-9 1,2 3 0,-6-9-1,-3 5 0,3-4 1,-3-4 0,0-1-1,-3 2 1,3 0-1,1-3 4,-1-3-4,0-10-1,8-15-7,2 5 8,-2-3 0,2 9 1,1 0 0,3 3 6,-8 6-2,1 2-2,-1 9-1,-1-3-2,7 3-1,3-1-1,15 5 0,10 5 2,17 9-2,12 7 2,-4 9-1,6 3 1,-6-8 0,-8-2-2,-1-4-19,-11 2-25,-5-3 1,-1-5-6,4-11-2,-8-3-15,-4-12 24,-7-8-10,-9-12 37,-6-12 17,-6 11 33,-3 5 25,-6 16 7,3-2-3,0 6 1,3 4-19,-2 1-3,1-2-17,2 4-10,1-2-9,-2 3-5,0-5-6,3 5-25,10 8-21,1 14-6,-1 14-55,-15-1-55</inkml:trace>
  <inkml:trace contextRef="#ctx0" brushRef="#br0" timeOffset="47983.7445">19738 6615 214,'-3'-11'66,"7"11"-29,-4 0-26,0 0-11,3 3-4,17 7-64,14 11-21</inkml:trace>
  <inkml:trace contextRef="#ctx0" brushRef="#br0" timeOffset="48602.7793">20017 6749 183,'8'0'57,"3"-2"-57,1 4 19,0-1 13,-2 3-18,11 5-8,-4 5-6,2-5 3,0 8 1,-1 0 2,2-3 2,-10-2 1,3-2-8,-5-5 6,-2 4-4,-4-7 0,-1-1-1,-1 1-2,2-4 2,-5 4 3,0-4 1,1 2 9,0 0 8,-11-8-14,0-4-3,4 0-1,4-1-2,-1-7 0,6-2-2,8-5 0,-1 3 3,4-3 0,0 1 6,5 7-5,-5 4 9,1-1-3,-4 5-3,8-1-5,1-2-3,14 0-1,2-2 1,-5 10-1,-9 1 1,-2 4 0,-5 1-1,-2 3 0,-1-1 1,-1 0 0,-4 2 1,7-1 0,-4 5 0,8 1 2,0 4 1,0 5-2,5-4 2,-3 5-3,10 4 2,0 2 5,-2-3-4,-7-2 2,4-1-4,-2-2 1,-10-5 1,3-5-4,-7-1 1,1-2 0,0 3 0,2 3-1,0 4-13,0 10-34,-18 20-46,-27 19-75</inkml:trace>
  <inkml:trace contextRef="#ctx0" brushRef="#br0" timeOffset="55099.1515">1234 2182 182,'0'-1'24,"0"1"8,0-5 14,0 5-9,0 0-10,0 1-12,0-1-9,0 0-6,0 0-5,13 4-2,16-4 7,19 1 0,21-2 0,25-21 1,32-14 1,77-11-2,33-15 1,13-2 1,-39 0-2,-25 4 1,-14 7-3,36 13 4,-3-3-4,11 19 2,-33 7 0,-22 2 0,-22 8 0,-20 1 1,7-2 0,2 5 0,-15-4-1,-20 5 1,-5 2-1,-20-3 1,-22 3-1,-18 3 0,-14-1 0,-13-2 0,0 0-2,-3 1-23,-12 15-72,-27 26-35</inkml:trace>
  <inkml:trace contextRef="#ctx0" brushRef="#br0" timeOffset="55519.1755">2434 2467 118,'-54'0'39,"21"5"6,18-2-15,14-2-3,4-4-27,3 2-17,25-2 17,27-13 0,30-6 13,14-7 7,11-6-5,12 2-2,22 4 1,5-10-2,-15 5 3,12-2-10,-10 6-1,-6-13 7,-5 0-7,-10-3 1,-15 5-4,-3 4 2,-14 15-1,-25 11-2,-42 10 0,-17-1 0,-4 7-18,-24 29-74,-55 38 7</inkml:trace>
  <inkml:trace contextRef="#ctx0" brushRef="#br0" timeOffset="61875.5391">3846 11156 227,'-10'-5'64,"12"5"-21,-4 2-2,5-2-4,-6 0-10,2 3-12,1-3-5,1 0-6,-2-2-4,4 2-3,-3 0-2,1 2-1,12 15 4,8 10 2,5 9 1,1-3 2,-1 6-2,-5 0 0,4-3-1,-3-4-1,0-2-33,-8-8-28,3 0-30,-1-8-93</inkml:trace>
  <inkml:trace contextRef="#ctx0" brushRef="#br0" timeOffset="62334.5653">3755 10882 238,'-7'0'43,"4"1"-35,-5 1 25,-1 5-23,-7 18-10,-5 30-1,-4 16-1,6 11 2,3 0 0,15 11 0,5 8 0,15 5 0,19-3 0,13 14 1,13-15-1,12-22 0,-3-29 0,18-35-5,13-26 5,6-21 4,-19-25 7,-3-18 9,-5-10 9,-8-12-5,-19 7-5,-17 13-2,-24 4-4,-23 2-4,-24 7-1,-25-3-8,-22 6 3,-3 21-3,0 6-2,-3 8-7,9 11-5,13 13-22,18 2-16,14 13-32,13 19-66</inkml:trace>
  <inkml:trace contextRef="#ctx0" brushRef="#br0" timeOffset="77511.4334">20041 11083 145,'-2'0'16,"4"-3"5,-5-3 13,-2 0-16,3 2 6,1 1-20,-1 2 7,1-2-3,1 3-1,-2-3 0,1 2-4,1 2 16,0-2-5,-2-1 0,1 1-1,-2-2 6,2 0-11,-2 1-4,-2-1-2,1-4 1,-2 2-1,0 0-1,-3 0 3,0 0-2,0 1-1,-6-1 0,1 3 0,-6 2 0,-3 5-2,-1 3-1,-1 3-1,3 8 1,-2 5 2,3 8-1,-2 3-1,10 7 0,6 2 2,10 4 0,10-4-1,5-2-2,9-11 3,4-4 0,-1-7-1,4-8-2,1-4-1,2-13 3,-6-8 1,2-3 2,6-18 9,-6-10-2,-7-5 2,-9 3 3,-5 2 3,-12 6-8,-8 5 0,-9-2-7,-9 7 1,-2 4-2,7 9 0,0 4-1,9 8-7,2 6-20,1 2-33,-2 14-40,4 15-59</inkml:trace>
  <inkml:trace contextRef="#ctx0" brushRef="#br0" timeOffset="77692.4431">20317 11107 304,'-10'-3'79,"7"-3"-59,-6 4 13,4 2-24,9 0-9,-3 4-44,1 6-92,4 12-27</inkml:trace>
  <inkml:trace contextRef="#ctx0" brushRef="#br0" timeOffset="77969.4596">20491 11022 263,'3'-4'86,"-3"3"-57,5 1 1,-2 1-9,4-1-19,6 0-2,29 3 2,7 1 0,0 3-1,-1 4 1,1-1-2,-5 1 0,-3 1 1,-8 0-1,-9-2 0,-10-3-1,-11 6-1,-6 9 0,-24 14 1,-9 6-20,-10 2-39,-4-13-15,0-9-24</inkml:trace>
  <inkml:trace contextRef="#ctx0" brushRef="#br0" timeOffset="78143.4694">20710 10714 203,'27'-35'54,"1"3"-44,10-4-2,-10 10-5,2 0-3,3 18-19,-5 3-41,3 10-53</inkml:trace>
  <inkml:trace contextRef="#ctx0" brushRef="#br0" timeOffset="80188.5864">23759 10590 191,'0'-5'43,"-2"5"1,-6-3 2,-3-1-18,-1 1-13,-4 0 2,1 1-5,-8 11-6,1 6-5,-9 14-2,-5 22-1,2 18 2,7 15 0,11-14 1,16-9-1,17-18-2,13-8 2,4-15-2,7-12 2,8-4 0,-4-11-3,4-10 3,-3-10 8,-9-12 0,-7-9 5,-10 0 4,-15-4 9,-15 2-6,-9-3-6,-8 15-10,-6 1 9,8 11-11,7 11-2,7 13-19,13 3-40,-1 6-96</inkml:trace>
  <inkml:trace contextRef="#ctx0" brushRef="#br0" timeOffset="80347.5956">24129 10699 278,'0'2'0,"3"3"-92,-6 2-34</inkml:trace>
  <inkml:trace contextRef="#ctx0" brushRef="#br0" timeOffset="80622.6113">24555 10619 244,'17'-4'44,"1"1"-24,3 1 31,-2 4-23,8 5-23,21 5 16,1 0-5,8 9-10,-2-1 0,-2 2-5,-11-4 2,-6 1-2,-17-1-1,-4-3 0,-15 6 0,-24 18-1,-29 5-3,-19 1-38,-11-13-14,-7-7-21,5-10-28</inkml:trace>
  <inkml:trace contextRef="#ctx0" brushRef="#br0" timeOffset="80789.6209">24866 10297 184,'70'-61'56,"1"1"-22,-2 2 1,-2 0-3,-9 12-18,-2 9-12,-9 8-2,-11 13-17,-19 15-37,-14 11-43</inkml:trace>
  <inkml:trace contextRef="#ctx0" brushRef="#br0" timeOffset="82341.7097">18917 11635 306,'-4'-5'56,"5"0"-34,-2 8 0,8-6 22,-5 0-28,4-1-16,21-8 0,25-5-1,8-8 0,15 8-38,16 9-32,26 0-47,8-3-58</inkml:trace>
  <inkml:trace contextRef="#ctx0" brushRef="#br0" timeOffset="84037.8067">28235 10207 172,'0'-6'47,"0"1"-13,0 2 15,2 3-2,-1-3-8,-2 1-4,2 2-5,-1 0-6,0 0-6,0-2-2,0 4-9,-3 0-7,6 1-2,-6-3-5,3 14-3,18 18 10,0 14 1,-3 15 0,5 6 1,-9-10-2,3-10 1,-4-5 0,4-7-1,-5-8-6,4-5-26,-4 0-18,2 2-26,-3 0-45</inkml:trace>
  <inkml:trace contextRef="#ctx0" brushRef="#br0" timeOffset="84324.8231">28956 10311 279,'29'-12'41,"25"-9"-39,22-1 1,17 2 5,9 2-5,14 1-3,5-2-3,-20 6-5,-20 4-1,-17 9-11,-33 4-11,-24 1-15,-23 5-21,-18 4 42</inkml:trace>
  <inkml:trace contextRef="#ctx0" brushRef="#br0" timeOffset="86401.9417">27770 10744 183,'-8'-4'69,"-5"1"-17,7-4-9,1 5 7,1-3-12,4 3-9,0-1-16,1 3-9,2-3-4,13-11-7,18 0-23,9 1-16,2 6-37,-1 2-41</inkml:trace>
  <inkml:trace contextRef="#ctx0" brushRef="#br0" timeOffset="86869.9687">28576 9994 74,'-2'-21'202,"4"17"-162,-2 3 1,1 1 3,-2 1-27,2-1-14,-1 1-3,10 9 0,23 11 0,22 18 9,6 13-6,6 17 0,-2 3-2,-10 9-1,-15 18 1,-16-2-1,-21-1 0,-22 8 0,-22 10-7,-26-2-17,-25-5-10,-14-11-13,-15-12-14,-3-4-35</inkml:trace>
  <inkml:trace contextRef="#ctx0" brushRef="#br0" timeOffset="87179.9864">26778 10408 326,'0'2'31,"0"5"-31,-1 26 0,1 19 8,-4 21 7,-5 21-6,2 19-3,4-4-4,19 6-1,19 2 0,45 6-1,50-11-27,34-10-26,44-22-20,15-44-18,-8-54-9</inkml:trace>
  <inkml:trace contextRef="#ctx0" brushRef="#br0" timeOffset="87763.0197">30947 9774 347,'0'6'18,"-1"0"-12,1-6 0,0 8 7,4 19-1,3 8 14,2 11-19,5 5-3,7 5-2,-2 4-2,6 6-8,5 9-51,-9-3-24,-5 3-53</inkml:trace>
  <inkml:trace contextRef="#ctx0" brushRef="#br0" timeOffset="88389.0556">31811 9726 173,'13'21'27,"-1"8"3,-2-6 5,-10 6-5,3 12-15,-6 12-9,-9 2-4,-10 6-2,-12 8-10,-12 10-29,-5 5-23,-21 1-44</inkml:trace>
  <inkml:trace contextRef="#ctx0" brushRef="#br0" timeOffset="88635.0696">30268 9934 330,'3'8'0,"0"27"-13,6 7 13,0 13 13,3 13-11,4 3 2,4-2-4,17 9-23,10 18-16,8-18-38,12-27-39</inkml:trace>
  <inkml:trace contextRef="#ctx0" brushRef="#br0" timeOffset="89204.1021">29639 8478 251,'-26'17'31,"-20"35"-25,3 4-6,3 1 7,10-1-1,7 5-3,21-2-5,12-12 3,27-24-1,9-16 5,18-14 34,7-16-12,-6-10-4,-6-6 0,-4-11-3,-18-4-1,-10-6-8,-21-1-6,-8-5-5,-7 10-11,-5 14-36,-3 2-78</inkml:trace>
  <inkml:trace contextRef="#ctx0" brushRef="#br0" timeOffset="89382.1124">30249 8679 368,'3'-3'71,"3"-5"-60,7-8 18,8 3-22,23-4-7,28-6-18,27-4-25,37 6-39,34 8-74</inkml:trace>
  <inkml:trace contextRef="#ctx0" brushRef="#br0" timeOffset="90332.1667">31641 8168 215,'0'0'75,"0"3"-75,-3-3 3,6 6 11,-2 13-11,11 17 24,-6-3-18,8 12 2,-3 6-9,-3 3 3,-2-1-5,-2 0-17,2 1-33,-5-11-25,1-10-43</inkml:trace>
  <inkml:trace contextRef="#ctx0" brushRef="#br0" timeOffset="90780.1923">32187 7920 245,'0'-1'54,"-3"1"-45,4 0 5,-4 1 14,5 11-28,9 14 2,9 19 2,-1 16-3,-4 28 3,-12 27-4,-12 0-27,-7 2-11,-16 14-12,-17-18-11,-24-3-46</inkml:trace>
  <inkml:trace contextRef="#ctx0" brushRef="#br0" timeOffset="91241.2187">28783 8366 151,'0'45'14,"0"6"8,-5-5 2,2 6 0,3 10-7,3 9-10,5 1 1,13 5-6,14 0-2,21 6-3,20-5-42,25-1-45</inkml:trace>
  <inkml:trace contextRef="#ctx0" brushRef="#br0" timeOffset="100998.7767">18453 13544 95,'-1'-2'44,"-1"1"-11,-1-1 2,2 2 3,2-2-9,-2 2-19,-1 0 28,5 0-21,-6 0-2,5-3 6,-2 3-2,-3-2-2,3 2-9,-3-1 12,2 1-10,2 0-6,-1-2-2,3 4-2,-6-2-2,3 1-2,3-1 0,0 0-1,9 0 2,19-6 3,8 5 1,7-6 0,14-3-1,18-2 1,11-5-1,1-3 1,2 6-1,2-5 0,-9-2 1,11 3 0,9 3 0,1 1-1,-19 6-1,-7-1 1,-8 2 0,-8 5-1,-18 2 1,-10 0 0,-9 4-1,-12-2 1,-11-2 0,-4 0 0,-1 1 0,-5 1-1,-12 0-4,-21-1 4,-6 7 1,-17-2-3,-7 5 3,-7-3-8,-18 4 3,-16-7 5,-12 3-4,14-1 1,1 0-1,-7 0-4,10-2 6,7 0 0,13-3 2,16-1 0,7 1 1,10-2 0,24-2 2,17 1 0,16 2-3,-2-2-3,3 1-5,18 3 7,18-2 0,13 2-7,14-5-2,15-3 6,17-7 3,14-2 1,13-4 0,-7-1 1,22-1-1,10-3 0,-8 1 0,8 2 0,-14 1 1,-22 2-1,-21 7 1,-24 3 0,-18 7-1,-30 0 1,-22 2-1,-6 1 0,-5-1 16,-10 1-5,-18 4-10,-10 3-1,-12 0 1,-2 2 0,-18 0-1,-20 4 1,-11-3-1,-15-5-1,9 7 0,-4 0-4,-2-5 4,20 4-1,19-6 1,16-1 2,20-3-1,25-3 0,11-3 0,11 2-4,5 0 0,6-3-3,18-4 2,15-3 4,7-7-1,0-1 2,10-2 0,20-1 0,12-7 0,9 6 0,-13 0-1,5 3 3,-13 4-4,-17 9 3,-27 3-3,-18 9-34,-17 3-36,-15 15-6</inkml:trace>
  <inkml:trace contextRef="#ctx0" brushRef="#br0" timeOffset="108702.2174">28116 13254 195,'-1'0'48,"1"3"-28,1-5 23,-1 4-5,2 1-11,-4-3-4,2 1-3,2-1-4,-2 2-4,0 1 0,1-5-4,-1 4-1,2-2-2,-4 2-2,2-4-2,0 4-1,0-2 0,3-2-1,-6 4 1,3-2-2,-1 0 1,5 0 1,-7 0-1,3 0-1,3 3 2,3 1-1,3 1 2,-6 2 0,7-3 0,-1 2-1,-3-1-1,6 5 1,-2 2 0,4 0 0,5 2 1,-7-2-1,-3-2 0,2 1 0,-7-3 0,2 1 0,0 2 0,7 4 0,-11-2 0,13 4 0,-7 4 0,3 3 0,0 0 0,-4-7 0,-1-1 0,-1-6 0,-4 1 0,4 7 0,-1-3 0,2 2 0,-1-5 0,-1 9 1,0 1-1,-4-5 0,0-2 0,0 2 0,-3 2-1,0 9 1,-5 0 0,2 0 1,0-1-1,1-5 0,-4 7 0,2-2 0,-4 3 1,5 0-1,-2-3 0,-5-5 0,0 7 0,-2-7 0,1 3-1,-2 0 1,4 0 1,-1-3-1,1-1 1,-6-1-2,6-1 2,-7 0-1,4-4 0,-1 0 0,3-2 1,2 0 0,-4-1-1,-2 0 1,4-3-1,-3-3 0,11-1 1,1 1-1,-6 0 1,-1-1-1,6-2 1,-4 1-1,5-1 0,-10 1 1,5 2-1,-10 0 0,-5-1 0,0 4 0,2-4 1,0 2-1,-4-3 1,-6 3-1,7-7 0,-9 6 1,-6-3-1,-8 0 0,2-2 0,-1 1 1,-2-4-1,-4 2 0,8 0 0,-4-1 0,8-2 1,-2 0-1,6-2 1,3-5-1,1 3 1,3-6 0,-4 3 0,1-4-1,1 1 0,-1-4 1,2-5-1,-3 0 0,10-3 0,0 0 1,-1 0-1,4-4 0,8 1 0,-4-2 0,-2-1 1,7 3-1,1 0 0,1-3-1,0 4 1,2-9 0,-1 0 0,-3-7 0,8-2 0,-7-1 0,8 11 0,0 5-1,0 4 1,9 1 0,-1-4-1,-4 3 0,2 1 1,3-9 0,-4 5-1,5 2 1,-1-3-1,2-5 1,1-1 0,4 7-1,-1 0 1,7 1-2,-1 3 0,3 3 2,3 0-2,1 1 1,7 1 0,0 1 1,3 2-1,1-2 1,-5 4-2,-1-1 1,6 5 0,-5-5-3,3 8 4,2-4-2,3 4 1,3-1 0,2 4 1,0 1 0,-1 4-1,-9 0 0,-3 3 1,8 0 0,-1 0-1,-5 3 0,2 2 1,1 0 0,-3-2 0,-4 5 0,0-1-2,-1 2 2,-1-2 0,-4 4-1,-1 1 1,0 0 0,-4-1-1,1 2 1,-3 1 0,6 1-1,-1 3 1,-9 1 0,5 1-1,-3 2 1,2 0 0,-1 3 1,2-1-1,-4-3 0,3 1 1,-2-1 0,-2-1 1,1 0-1,-8-2 0,3-1 0,-1 5 0,-1-4 1,3 6-1,-2-2 1,-1 12 0,-6-2 0,0 3-1,1 0 0,-1 1 1,-1-13-2,-5 11 1,2-8 1,1-4-1,-5 1 1,-2 4-1,-2 3 1,-6-7-1,5 9-1,3-6 1,-6 7 0,-3-5-1,-2 9 1,0-3-1,0-3 0,-3-5 2,-1 4-2,-5-3 2,0-3-1,-9 5-1,3-8 1,4-3 0,0-4 0,-5 3 1,0 1-1,-4 0 0,-3-3 0,1 0-1,-8-4 2,4 0-2,0-3 1,5-7 0,-2 5 0,2-6 0,-6-4 1,9 0-1,-3-2 1,-4-4-2,0 1 3,-11-11-3,3 2 2,-5-8-2,5-6 1,8 2-1,3-9 0,-1 4 1,1-6-2,0-1 1,-8 1 0,5-4 0,1 6 0,8-3-1,4-3 1,0-9-1,5-2-3,3 9 2,6-4 0,0-1 0,3-7 0,7 0 1,3-2 1,-2-7 0,5 17 0,5 3 0,5 7-2,9-3 0,0 2 1,7-5 0,4 3 0,5-2-2,0 2 0,4 4 0,-1-1 2,-1 7-1,0 5 1,9-5-2,4 4-1,-4 0 0,3 1-1,5 1-2,4 3 3,3 4 2,-1-2 0,-2 5 0,2 0 1,0 1-1,-4 1 2,4 6 0,7 3-1,-7 3 1,-5 6-1,2-2 0,-8 4 1,-4 8-1,-8-1 0,-3 3 1,2 2-1,-6 2 0,-6 4 0,3-3 1,-3 3-1,0 3 1,4 0 0,2 2 0,-6-1 0,4 0-1,0 5 1,-2-2 0,-5 1 0,-1-2 0,-3 2 0,1 0 1,-8-4 1,2 5 1,-1-2-1,-4-1 0,1 6 0,-1 6-1,-5 0 1,4-4-2,-2 10 1,1 1-1,-5-9 0,-5-3 2,2 9 2,-4-1-1,-2-2-3,-4 2 5,2-5-3,-5 2 2,2-1 0,-7 3 0,-2-6-3,3-5 1,-4 2 2,2-6 0,1-1-1,2-3 0,-5-2-1,4-5 0,-8 1 0,4-4 1,-3-5 2,-3 3-3,-8 0 3,-3-4-3,2-2 0,-3-4-1,-12-1 2,-7-3-3,-7 0 2,3-7 0,-4 2-2,-2-9 1,-8-2 0,9-5 0,9-5-2,10 3 1,5-2-1,7 0 1,2-3 0,10 0-1,5-2 0,3-7-1,3-2-1,4-8-1,3-3 0,0-12 2,8-14 0,-2 6 0,5 1 1,1 7-1,1-6 2,8 14-1,-2 15 1,2-5-1,5 6 1,2-4-2,-1-14 1,9 4 0,-6 1-2,1-2 3,5 6-5,-1 3 2,-3 10 1,7-7 0,6 3-4,3 1 3,4 6 1,8-1-1,4 3-1,11 0 2,-1 3-1,-1 9 1,5-5 1,-2 7-2,4-1 3,6 2-1,-4 1 0,0 6 1,-6 4 0,-3 1-1,-8 2 1,-4 5 0,-7 2 0,-8 9-1,-2-5-1,0 8 2,-5 2-1,1 6 0,-2 5 0,-3 1-1,-2 4 1,-4 2-2,2-5 1,-1 6-1,0 2 2,0 1 1,0 7-1,0 0 1,-2-2 0,2 4-1,-7 2 1,2-8 0,-12-3 0,7 1 0,-8 1-1,3-5 1,-6 6 0,-3 2 0,0 3 2,-9-5 1,-6 7 0,-3 3-1,0-17-2,-1 7 4,-5-8-2,2 1 0,-5-5 0,-1-2 2,-12 1-1,-8-3 0,-12 3-1,-1-4 0,-9-2-1,-3-1 0,10-9 0,3-3 2,4-5-2,-5-5 1,3-4 2,0-4-3,-8-5 0,-2-8 1,-4 0-1,5-3 0,9-5-1,7 1 0,8 2 0,1-4 0,9 1 0,9-2 0,1-4-1,3-5 0,7-8 0,4-9-4,0-5 3,5-1-2,1-9 1,7-8 0,2 0 1,0 4 0,0 14-3,2 0 2,5-5-4,2-2-3,4 2 2,7 3 0,2-3-6,13 3 3,0 1 0,10-5 0,1 0 3,-4 3 6,7 13 2,1 0-2,3 4 3,16 5-2,5 0 1,1 7-1,4 6 0,0 0-6,18 15-1,-6 0-2,-3 13 5,0 5 2,-6 8-1,-9 7 4,-7 2 0,-11 10 0,-6 4-1,-10 13 0,-8 7 1,-2 3 3,-2 9 1,-1-3 1,4 4-2,-3-2 2,-3 0 1,-6-1-4,0 0 1,-8-1-2,-16-1-1,3-10 4,-12 2 2,0-5-3,-13 9 5,-8 2-4,-13 3 0,-24 1-4,-18-1 0,-33 11-35,-25-5-20,-24-7-69</inkml:trace>
  <inkml:trace contextRef="#ctx0" brushRef="#br0" timeOffset="112234.4194">8266 13092 233,'-5'-5'31,"9"0"6,-3 5 2,1-1-1,-2 2-17,0-2-20,1 2-1,5-2-8,12-5 5,31 3 3,29-14 3,18-1 0,1-2-2,-6-2 0,-4-2 0,4-2 0,4-5 0,7-4-1,11 3 2,3 6-1,-17 6-1,-26 10 0,-21 3 0,-20 6-6,-20 2-5,-2-5-5,-9 8-14,2-4-7,-3 2-9,-1 4 5,-5 15-20</inkml:trace>
  <inkml:trace contextRef="#ctx0" brushRef="#br0" timeOffset="118074.7535">8810 12029 155,'-6'-7'50,"0"0"-15,2 2 17,-5-2-9,2 0-13,1 1-1,-1 3-7,-3-5 0,4 2-7,-4-1 0,-1-3-5,-5 6-2,-5-1-5,-7 8-3,4 4-3,-5 16 0,6 9 0,2 12 0,7 7 3,11-4-1,9 0-3,11-8-4,8-6-9,5-13-2,11-3 3,6-12-9,6-12 4,-4-8 5,1-11 1,-5-6 4,-7-16 11,-19-1 0,-5 3 1,-9 2 9,-5 3 7,-6 6-2,-2 5 7,5 14-3,-1 15 2,4 1 2,-1 3-23,-2-1-3,4 1-4,4 4-2,11 22 8,8 14 1,7 10-9,0 0-10,2-6-5,-2-23-1,-2-12 5,4-9 12,-4-6 4,6-7-8,-2-5 12,0-6 1,-4-2-1,-5 5 4,-2 4 2,-8 7-5,-2 6-1,-2 1-3,11 8 0,15 14 2,-6 2-1,4-3 1,-1-11-5,-2-2-4,5-9 7,-3-7 2,5 2 0,-3-4-6,-2 0-3,-10 1-1,-7-3 10,-4 0 1,-5-4 1,-6 2 9,-7-5 11,-2-1-6,-1 0 13,-2 4-11,-4-2 4,0 4-13,-1 7 9,1 7-16,-8 3-1,-9 18-4,-1 4 1,6 9 0,8 3-9,10-4-11,9 1-2,15-1-21,10-8-3,6-16-3,2-18 19,0-8 33,3-4 0,-4 1 1,-3 0 2,-5 2 9,-3 8 5,-7 5-5,-6 7-5,-3-2 4,-5 1-6,3 1-2,-2-4 2,1 2-3,2 0 0,5-6 1,4-8 0,1 2-1,-5-1 0,1 3 0,-2 3-1,0 5-1,0 2-1,-2 5-3,2-1 1,3 6 3,4-2 2,-1-3-2,-2-3 1,5-7-1,0-5 1,1-4 1,0-5-1,-2 4 1,-5 3 0,-3-3 10,-3 12 6,-7 3-2,2 0-7,-1 0 0,1 2 4,-6 0 1,-1-4-7,-1-1-6,4 4 1,2-1-2,2 2-1,2-1-5,-2 10-6,10 29 8,15 19-12,13-1 7,23 5 6,16 5 3,3-3-1,-11-22 1,-7-12-2,-22-11 2,-12-7 3,-20-9-2,-7-5 5,-23-8 48,-17-3-47,2-9-5,1-6 3,-7-4 0,0-3-5,11-10-1,16 1 0,16 11 0,6 6 1,3 1 1,9 3 0,-2 4-1,3 3-1,14-2 1,-3 4-2,1-1-7,2 1-6,-1-10 5,0 3 8,0-4 2,-9 12-4,-6 7-12,-1 5-12,-4 9 3,6 7 3,0 2 3,0 0-5,4-2 15,-2-9 1,2 3 7,5-9 1,12-4 0,10-5 1,6 2-1,2-2 1,-2-4-1,3 7-2,1 0-21,-6 4-26</inkml:trace>
  <inkml:trace contextRef="#ctx0" brushRef="#br0" timeOffset="121524.9508">21652 12008 225,'102'-32'15,"30"12"-14,17-8 1,25-2-2,25-4-27,8-1-54</inkml:trace>
  <inkml:trace contextRef="#ctx0" brushRef="#br0" timeOffset="121803.9667">25711 11558 205,'32'-21'0,"21"7"-14,13-16-11,18 5-35</inkml:trace>
  <inkml:trace contextRef="#ctx0" brushRef="#br0" timeOffset="122058.9814">28157 11153 253,'4'-2'0,"9"-3"-16,23-1-14,12-2-24</inkml:trace>
  <inkml:trace contextRef="#ctx0" brushRef="#br0" timeOffset="122253.9924">29945 10832 282,'-2'1'46,"4"0"-39,2-5-7,-3 3-8,2-9-33,14 4-45</inkml:trace>
  <inkml:trace contextRef="#ctx0" brushRef="#br0" timeOffset="124791.1376">15448 7141 111,'-11'-9'29,"9"1"1,-3-3 6,7 10-2,-2-4 0,0 2-11,0 8-17,0-5-6,3-2-2,11-2 2,27-6 0,32-5 0,28-15 1,25-9 0,20-9 0,3 3-1,-13 1 0,-14 1 0,-16 8 0,-24 4 0,-23 11 0,-27 7 1,-19 13-1,-17 0 1,2 2 6,-10 6-5,-13 4-2,-17 10 0,-16 9-3,-17 2 3,0 4-4,-5 0 3,0 1 1,5-4-1,1 3 1,5-7 1,9-7-1,23-11 1,28-8 0,9-8-1,0 4-8,6-2-4,7-4 1,28-10 9,26-18 2,9-10 1,1 1 0,-9 5-2,-10 4 2,-9 9-1,-16 5 2,-18 13-1,-21 7 1,1 3 10,-10 2 2,-28 12-14,-27 13-3,-17 9 3,-9 3 3,3 0-2,11-4-1,19 1 0,19-18 0,27-10 0,23-12-10,5 1-17,28-10 27,20-24 0,34-14 2,12-5-1,5 7-1,-5 3 0,-2 3 0,-16 14 0,-29 11 0,-28 13 0,-30 2 0,-6 2 2,-3 4 6,-8 5-6,-20 23-2,-18 5 3,4-1-1,6-5-2,9-7 2,16-5-2,12-6 0,10-11-3,1-1-11,9-6 9,7-1 2,17-11 3,8-14 0,3 1-2,0 1 2,-8 7-5,-6 6-20,-12 9-35,-9 10-49</inkml:trace>
  <inkml:trace contextRef="#ctx0" brushRef="#br0" timeOffset="125584.183">16300 7315 202,'0'0'42,"3"1"-17,-5 1 12,4-1-11,-2-1-16,1 2-10,-1 1-7,3 1-1,5 17 4,9 13 4,1 18 0,0 10 0,5 8 0,-10-1 0,-3 5 0,1 1 1,4-3 0,-5-9 1,4-2 0,7-7 1,7 8-1,8 6 2,8-2-1,12-7 0,18-8 0,17-4-1,8-7 0,20-11 4,6-4-1,21-8 0,-3-9 1,-8-8-2,-7-7-1,-7-7 0,-3-10-1,14 3 0,6-5-2,-23-3 0,-15 4 0,-17 3 1,-38 5-1,-35 8 2,-10 9 12,-1-5 26,-17-3-34,-10-2-6,-16 3-5,-9 9-7,2-1-8,11 6-11,10 1-6,8-2-10,17-6-7,10 0-4,6-8-6,21-5 62,6-11-4,4-3 4,17-5 2,-1-6 1,-3 2 5,0 11 7,-9 2 2,-4 6 0,-6 7 1,-14 5-1,-13 6-8,-12 3-6,0-1 9,0-2 6,-7 9-6,-2 7 12,-8 12-12,-2 1-5,-8 5 1,2 5-5,-5-2-1,-6 2-24,-3 8-11,5-8-14,-1 2-16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2.84167" units="1/cm"/>
        </inkml:channelProperties>
      </inkml:inkSource>
      <inkml:timestamp xml:id="ts0" timeString="2020-04-26T20:06:06.995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15182 4163 97,'-6'-7'69,"3"8"-42,2-2 9,1 2 4,-2 0-7,1-1-10,1 2-5,0-2 1,-3 0-6,4 0-4,-4 0 2,8 0-3,-7 3-4,2-3-4,2 0-1,-1 0-1,4 3 0,19-6 2,10 0 0,18 0 2,4-1-2,12-8 0,14-2 0,30 0 2,-3-3-1,13-3-1,9-5 1,12-1-1,-14 4 0,-16 3 1,-10 5-1,-10-1 0,-22 1 0,-5 4 0,-11 2 2,-7 5-2,-14 1 0,-18-2 0,-11 6 0,-1-2 0,-8-3 3,4 6-1,0-2 3,-3 0 6,-6 1-2,-1-4-8,-19 0-1,-8 9-2,-17 4-4,-10 10-1,-18 5-3,-24 2 0,-16-6 2,-14-5 6,-19-3 0,-2-1 2,16-1-1,0 0 1,28-2 0,25 1 0,10 3 0,0-5 0,9 2 2,15-5-1,20-6 3,13 6-2,20-5-2,2-1-1,2 0-4,0 1-1,12 4 2,13 2 4,14-7 1,21 0 2,22-9 0,12-13-1,35-9 0,40 6-2,4-1 0,12-3 1,-30 7-1,-27 4 0,-22-4 0,-18 5 0,-30 0 0,-4 3 1,-26 4-1,-10 9 1,-21 0-1,-3 1 3,-1 0 0,2 2-3,-13-2 0,-4 3-4,1 2 0,-3 3 3,2 4-17,-4 1-16,0 9-12,-9 9-30,-8 8-46</inkml:trace>
  <inkml:trace contextRef="#ctx0" brushRef="#br0" timeOffset="3259.1863">14104 7548 126,'0'0'45,"3"-2"-17,-6 4 9,4 0-16,-2 1 19,1 0-20,0-6-10,0 8-7,0-5 8,1 1-9,-2-4-2,2 5 0,1-2 0,7-5 1,10-3 0,8-4 0,13-2 3,21-1 0,24 0 0,17-8 0,8 3-1,8-1-3,16-7 2,1 5-1,-1-12 0,-6 9 0,-1-8 1,-8 3-2,13-10 2,3 11-1,-6-3-1,-9 2 0,-3 3 0,-20 8 1,-20 3-1,-16 7 0,-20 3 0,-14 4 0,-18 3 1,-8 0-1,-5 0 1,2 0 1,1 0-2,-1 0 2,-12 6-2,-5-2 0,-17 12-5,-11 8 3,-11 5 1,-11 1-6,-14 4 0,-12-13 2,-6 5 1,-6 4 2,-17-1 0,-3-7-1,15 4-1,-1 1 3,-15 7 1,1-9 0,-3 3 0,3-6-2,3 1 2,23-10 1,13 1 0,7-6 0,20 2 0,15-11 0,22 2 0,21-2-1,2 1 0,5-1-7,23-5 7,24-1 0,19-8 0,22-6 0,31-8 0,38-9-1,10-2 2,-8 5-2,-20 1 1,-16 3 0,1 0-1,24-2-1,-1 3 2,4-3 0,5-1-1,-14 8 1,-19 1-2,-17 6 2,-22 10 0,-30 2 0,-12 11 0,-25 3-1,-15-2-2,-9 0-15,-16 12 8,-8 7 8,-16 10-2,-3-8 3,-14 7-2,-15 4 2,-19-3-4,-18 5-13,-14 0 16,-12-3 2,3 0-1,-1 0 0,-12 1 1,16-6 3,18 1-3,-8-6-1,-3-2 1,6-6 2,0-6-2,9-3 3,24-5 0,26-5 7,29-2-7,26-2 7,13 0-5,12-3-3,28-12-1,25-5-1,27-5 0,21-7 0,18-1 0,-2-2 0,-3 0 1,-6-2 0,12 3-1,20 5 1,-3-4-1,9-1 0,-10 7-1,-14-4 1,-18 12 0,-23 5 0,-26 7 0,-14 9 0,-21 3 0,-21 6-1,-22-3-5,3-3-11,-25 16 12,-18 15 4,-11-3 0,-6 11-10,-14-3 5,-29 3-2,-13-2-8,-20-7 13,-12 6-3,-7-6 12,9 7-4,-12-6 0,22-3 2,24-2 7,-9-6-3,9 4 3,4-8-5,19-3-3,23-9 1,21-3-2,25-4 0,20 2-2,9-3 0,3 1-1,22-4 1,12-3 1,12-2 0,17-2-1,22-10 0,20-1 1,5-1-1,-1-2 1,20-5-1,21 2 0,-4-6 0,19 4 0,-12-3 0,-18 5 0,-13 6 0,-18 1 0,-11 7 1,-6 7-1,-13 6 0,-37 1-1,-24 10 1,-27-2-7,-18 9-7,-17 10 13,-17 9 1,-17 0-10,-4-3-1,-10 7 3,-7 5 5,-26-2 3,-1-4 0,-5 0 2,-2-6-2,-2 0 0,10 0 2,5 2 0,5-6-1,20-8 4,27-6 2,30-8 0,16-4-2,15-4 7,3 1-11,7-4 2,23-9-1,14-7-1,22-5-1,30-3 0,17-9 1,14-1-1,13 3 0,-17 4 0,-12 1 0,-18 8 1,-11 2-1,-13 3 0,-13 3 0,-4 2-1,-13 3 1,-12 8 0,-22 4 0,-8 2 2,-3-2 17,-3 1 14,-10 0-33,-9 1 0,-8 8 0,-7 8-1,-2-1 1,-13 3-9,-12 8-4,-2-3 1,-5 5-6,5-2-14,-5 7-26,4-3-50</inkml:trace>
  <inkml:trace contextRef="#ctx0" brushRef="#br0" timeOffset="5817.3327">3828 10568 111,'-9'-6'102,"12"5"-69,-7-5 2,4 2 13,-2 4-13,4 0-13,-2-3-8,0 3-6,1 1-5,2-1-3,-3-1-5,0 4-1,5 4 2,6 14 4,3 6 1,5 10-1,-5-1 1,-2-4-2,-5 1 2,-1 13 1,0 6-1,-1-5 1,-7-8-2,2 2 0,2-9-20,1-4-24,3-13-9,0-6-22,-3-11 5</inkml:trace>
  <inkml:trace contextRef="#ctx0" brushRef="#br0" timeOffset="6986.3996">3761 10346 111,'-10'-3'46,"-4"-4"-13,5 2 2,-5 4-14,-6 2 2,4 6-1,-1-5-18,1 11 0,4-6-3,-3 11 0,0 9 2,5 10-2,-1 14 0,4 21 13,1 6-9,3-6 2,2-2 0,5-2-4,5 2 0,1-14-3,0-6 0,7-8 1,-1-3 0,-2-5 0,1-7-1,-2-5 0,6 0 0,4 9 0,1-8 2,-5 0-2,1-4 1,-2-3-1,-2-2 0,-4 0 1,0-5 0,6 2-1,-5 2 2,4-5-1,5 7-1,-2-1 0,-1-4 1,1-3 0,0-1 0,-1-3 0,1-1 1,-2-5-1,-2 1 0,1-3-1,5-2 3,-3-2 0,-7-1 5,13-7 8,-5-7-2,4-1-7,6-4-3,-3 0 0,5-9-2,-3 5-1,-7 8-1,-4 2 1,-6 8-1,-5-7 1,-1 7 1,-3 0 0,-6 1 2,3 4 5,-3-6 0,-4-3-7,-5-1 2,3-2-1,-6-2-2,2 0 0,-4-1-1,4 1 1,-1 1-1,-3 0 1,1 2 0,-1-2 0,-12 6 1,0 0 0,0 0 0,4-4-2,2 6 3,4 1-2,-2-3-1,6 2 0,-2 1 1,3-1-1,-1 3 0,9 4 1,-6 5 0,-1-10 0,2 7 0,1 0 0,-5-4-1,-2 3 2,3-3-1,0 6-1,-5-13 0,1 9 0,-5-3 1,6 5 3,6-1 0,0 2-1,3 3-2,2-1 1,-2-1-1,2 4 0,-1-3 1,1-4-2,0 7 1,1 0 0,2-2 0,0-3 0,-1 7-1,3-2 0,1 0 0,-2-2 0,-1 4 0,3-4-2,3 4-3,-6 3-13,6-5-15,-3-2-17,2 7-18,8 13 6,10 9-16,-4 17-43</inkml:trace>
  <inkml:trace contextRef="#ctx0" brushRef="#br0" timeOffset="15645.8949">17921 12320 182,'-1'2'72,"-1"-4"-48,4 2 21,-1-1 15,-1-2-21,2 2-12,2 3-7,-7 1-10,3-4-5,0 1-5,7 1-2,-10-1-3,6 15 4,5 9 0,-1 12 2,-4 0 4,4 3-4,1-12-1,6-3 0,3-3 0,6-9 0,-5-2-2,13-7 2,8-4 0,10-8 0,0-15 0,15-12 1,-13-6-1,-2 1 0,-4-2 1,-9 5-1,-16 8 1,-7 18 1,-12 10 0,-2 4-2,2-2-1,1 2-5,-2 1-7,6 11 3,3 6 9,13-2-1,5 0-5,3-8 2,7 2 5,3-12 0,-4-5 0,-3-9 3,0 0 6,-13-2 6,-11 4 5,-2-12 1,-3-6-7,-5-3-4,-5-3-5,-8 7 0,5 4-3,-3 4-2,-1 10-10,2 8-29,8 9-40,-4 19-83,-9 16-13</inkml:trace>
  <inkml:trace contextRef="#ctx0" brushRef="#br0" timeOffset="16148.9236">18998 12347 178,'7'-8'45,"11"-4"-13,3-5 19,-3 0-11,1-7-19,-2-1 0,2-1-3,-10 4-6,-1-2 5,-4 2 3,-8 2 6,-4-3-9,-2 4 0,-10 2-4,0 4-4,-10 6-6,7 4-2,-10 10-1,2 11 0,4 5-2,2 10-1,6 9 2,5 8 0,11-4 0,9 0 1,16-11-3,14-11-14,14-5-15,8-15 16,10-14 6,13-9 1,10-5 3,16-8 0,-8-2 4,-21-7 2,-6 4 0,-8 6 3,-22 1 8,-16 11 14,-15 8 8,-8 4 12,0 7-15,-6 1-18,9-1-12,-3 1-8,2 4-4,11 25 10,12 12-13,2 7-38,-1-11-28,-8-15 6,0-13-20,-9-4-27</inkml:trace>
  <inkml:trace contextRef="#ctx0" brushRef="#br0" timeOffset="16286.9315">19612 11989 225,'2'-9'57,"3"-2"-21,-1 4-21,15-5-15,29 9-46,25 11-103</inkml:trace>
  <inkml:trace contextRef="#ctx0" brushRef="#br0" timeOffset="17395.995">20309 11964 313,'-3'-12'64,"-3"-3"-9,-3 1-12,5 5-7,-5-2-10,1 6-17,2 8-9,0 0-2,-3 7-8,-7 18 4,-13 14-3,10 3-17,9 1-6,11-19-10,7-7 10,7-1 7,2-5 10,6-12 11,-2-5 4,1-8 1,-3-1 17,-2-7 12,-2 0 3,-8 6 3,-4-2 0,-4 4-1,-1 5-11,4 9-15,-2-6-9,0 6 0,4 4-15,26 37 5,22 29 5,29 25-15,23-17 18,-10-21-14,-25-2 9,-14-15 4,-12-11 2,-5 7-2,-7 2 0,-12 9 3,-8-1 1,-11-3 0,-6-14 3,-6-14-1,-18-5 4,-21 6 3,-13-18-6,0-6 2,-3-12-3,-5-17-2,8-34-1,20-17-19,15-4 7,17-7 4,11-14-4,14-6-5,5-4 1,1 5-3,7-6 8,4 16 6,1 24 5,0 20 0,-7 9 1,-5 20 2,-10 20 11,-12 9 5,8 6-10,-5-3-9,0 3-4,3 9-4,19 21 8,13 12 3,2 5-2,9 14 2,-1-2-1,9 16-1,-1-6 1,-2-19 0,-8-22 0,-7-8-2,-6-12-1,-9-8-9,4-3 10,-8-8 3,6-9 2,15-8-2,-8-5 0,-4 10-2,-6 10 0,-19 11 3,-1-4-4,-1 9-1,-1-3-6,17 18 0,4-1 7,2-3 4,0 0-4,0-10-6,7 2-5,1-5 2,7-4-21,-2-6-6,-3-5-8,-4-9 17,-2-15 8,-4-9 19,-4-14 9,-8-6 0,-5 2 44,-11 2-25,-5 0 22,-12 2-2,5 8-4,-4 14 6,5 12-13,8 0-1,8 16-9,1 8-4,2 2-23,-1 2-6,3-4-7,19 29 9,28 19 3,19 22 1,8 27-39,8 2-43,-15 2-2,-27 11-38,-25-29-49</inkml:trace>
  <inkml:trace contextRef="#ctx0" brushRef="#br0" timeOffset="17522.0022">21774 12068 159,'-31'-34'94,"23"5"-19,8 0-15,16-10-34,18 0-17,7-4-6,17 0-3,9-6-5,18-4-48,34 3-45</inkml:trace>
  <inkml:trace contextRef="#ctx0" brushRef="#br0" timeOffset="18063.0331">23465 11595 192,'-6'-11'116,"6"11"-59,-3 1-10,3-1-12,-1 4-24,1-4-11,-3 17-3,-2 23 3,5 7 1,12 4-1,15-10-1,12-12-25,1-5 6,9-12 8,0-9 7,4-7 5,0-16 0,3-4 8,-13-6 7,-9-2 8,-10 3 4,-12 3 6,-6 5-3,-2 5 0,-5 17-6,-2-1-11,3-2-12,-2 4-1,1 0-5,-1 13-23,19 37-12,4-2-24,15 1-21,6-4-17,-4-7-11</inkml:trace>
  <inkml:trace contextRef="#ctx0" brushRef="#br0" timeOffset="18558.0614">24247 11962 133,'-3'0'99,"1"0"11,-3-2-35,5 2-34,-4 0-13,8-1-23,-8 4-5,12-3-2,-8 2-4,7 27 6,5 4 0,12 2-1,0-9 2,3-1-1,-2 1 3,-1-10-1,-5-2-1,-7-9 0,-9-5 0,-6-1 2,-4 0 3,4 0 3,-13-9-2,-10-9-4,-14-17-2,13-14-1,-6-22-1,8-25-4,5-4 0,3 0 2,8-15 0,5 20-3,6 22 4,12 20 1,-3-1 0,11 9 1,9 9 1,4 3 3,9 2-1,9 14-3,2 3 1,1 11-1,-2 6 0,1 7 2,-12 4-1,5 4 1,-9 7-1,-13 9 0,-5-2 1,-16 6 0,-16 4-1,-13-4 3,-19 5-1,-2-1 3,-8-3-6,-4-2-7,11-6-34,4-4-27,9-11-51,15-14-90</inkml:trace>
  <inkml:trace contextRef="#ctx0" brushRef="#br0" timeOffset="19781.1311">25194 10786 231,'-3'-17'57,"0"10"-5,3 2 7,-2 9-7,4-1-34,-5 1-18,6 4-7,-5 26 3,4 19 4,-1 6 4,8 4-2,8 2-2,-1 2 2,7-8 2,-1-5-4,8-9 0,5-9-13,-2-17-5,-9-8 7,-9-5 8,-6-6 3,-9 0 1,0-3 15,0-2 13,-7-15-12,-7-1-16,-10-1 4,-4-4-3,-11 9-2,2 10 3,-5 2-3,5 5 0,3 8-1,7-1-2,8 5 1,5 12 1,1 5-1,18 0 0,10 2-3,20-3-4,8 1 7,9-4-5,0-3-1,7-16 3,-4-8 5,-6-7 0,0-12 2,3-7-1,-8-2 4,-8 1 11,5 1-8,-7-7 1,-5-4-3,-7 12 4,-19 8 3,-3 11 4,0 2 1,-3 6-9,-7 2-9,7-2-5,-12 12-1,-5 14 3,4 6 0,10 6-21,18-16-6,6-5-6,12-5 24,4-2 9,8-10-9,1-11 8,3-11 4,-2-10 1,0-9 0,-3-7 3,-6-13 4,-2-9-2,-17-1 4,-14-14 8,-17 9 8,-16 11 4,1 16 4,2 9-4,5 15-3,4 14-3,17 9-14,4 7-10,-2-5-6,3 10-7,18 41 7,27 36 6,11 17-10,6-1-52,-7-5-13,-6-15-9,-5-7-3,3-7 13,-4-46 0,-30-16 50,-19-6 22,-19-9-5,1-9 7,2-8 29,1 2 2,1 2 3,13 1 17,4 17 7,3-1-31,12-5-15,12-1-4,17-7 8,4-3 1,7 1-8,-4-1 1,4 1-5,-5-8 2,-19 7 6,-7-2 3,-8-6 6,-6 9-3,-8 6 2,-4 7-3,-4 6-1,-1-2-7,-9 3-10,-5 7-6,-6 13 1,4-1 4,7 4 0,12 3-2,13 4-3,16 8 3,27 2 1,35-7 1,19-5-14,16-15-20,20-3-18,35-10-4,0-6-41,-8-5-40</inkml:trace>
  <inkml:trace contextRef="#ctx0" brushRef="#br0" timeOffset="20793.1891">28364 10975 281,'1'0'62,"6"-3"-46,1-1 34,6-3-14,3 1-19,12-2-7,2-4-4,14-1-4,7 0-2,-13 1 2,-11 1-1,-13 2 1,-14 1 4,-2-5-1,-12-4-3,-16 0-2,-19 2-2,-13 10 0,-8 8 1,0 11 0,0 9 0,11-4-1,25 5 2,5-10 0,16 5-5,7 3 4,14 3-3,18 11 4,15 3 1,24-1 4,17-2-1,17-10-4,29-6 0,0-12-14,-7-3-5,-20-10-1,-20-4 15,-18-7 5,-17 0 0,0-10 1,-10-2 5,-4-6 1,-6-4 5,-8 9-5,-11-1 10,1-4-7,-2-1-5,-9-2 5,-1 0 0,-7 7 0,3 8-5,-2 12 6,-3 5-11,-6 3 0,-8 10-6,-11 18 0,0 10 5,7 6-11,5-1-12,4-2-5,13-6-13,16-6-4,8-8 5,11-6 27,6-4 7,4-7 6,3 2 1,2-15 4,-3-1 13,-2 4 7,1-4-1,-4 4-8,-1-1-5,-5 4-7,7 13-2,7 5-2,-3 17-2,-7 14 2,-4 0 1,-4-11 1,3-1-1,-15-15 0,-3-9 0,-6-11 4,1 5 18,-10-5 21,6 1 2,-1 0-8,-5-11-7,4-11-19,2-7-3,-1-10-1,10-14-6,-2-6 1,8-2-1,1-7-1,5 3-2,3 8-1,3 6-11,-5 11-35,10 11-46,2 11-33,-12 14-87</inkml:trace>
  <inkml:trace contextRef="#ctx0" brushRef="#br0" timeOffset="22031.2601">29977 10599 222,'0'-6'103,"-2"9"-66,4-5 4,-4 4-12,4-2-26,0 1-3,1 4-7,15 11 6,6 14 2,2 6-1,0 4 0,1 0-14,4-10-19,-1-10 6,-6-10 15,0-2 11,4-11 1,5-7 0,-2-2 11,-4-7 6,-2-8 6,-4 1-8,-4 1 5,-11 8 2,-6 11 4,0 6-22,4 2-4,-6 1-8,11 6-24,18 25 27,11 5 1,2-14-17,0-7 21,-9-3 1,-5-8 0,1-3-1,-8-4 3,-10-7 16,0 3 9,3-12-10,-3-6-9,6-4-2,-2-12-3,-3-5-2,3 3-1,10 8-1,-23 16 1,-4 11 0,-3 4-2,7 4-5,-15 5-6,-14 17 11,4 13 1,3 8-3,20-5-10,14-16-20,6-8 17,13-8 16,12-11 0,-2-12 6,8-17 0,2-23 1,-5 4 4,-13-10 2,-10-15-2,-1-17 0,-3-11-4,2 11 0,-12 7 4,-14 15 4,2 19 16,2 19 4,2 21-7,-1 10-23,-1-1-5,2 3-13,17 25-4,36 38 17,13 22-1,-3 17-30,-12 23-20,-14-7 6,-13-20 3,-3-9-5,-4-8 12,15 10 2,-23-61-14,-8-22 24,-4-7 13,-11-9 8,-5-11-43,11-14-12,7-11 56,6-3 1,6-15 51,12-3-2,2 1 3,6-9-3,-1 7-8,2 10 0,-2 26-23,-12 13-3,-17 16 20,-2-1-16,6-2-18,2 1-1,3 2-3,7 10-5,14 21-15,5 30-13,-2 21-11,-8 3-27,-21-3-1,0-10-14,7-26 16,6-24 73,-9-16 3,0-9 78,12-12 26,1-15-38,7-9-13,13-12-19,1 7-10,-11-12-11,7-8-11,-6 9 1,-40 19-3,-7 12-3,-5 7-2,-10 10-1,-2 16-32,7 13 1,2 14-7,18-8 1,15 0 7,17-8 32,7-3 0,10-4 2,4-10 16,-11 2-9,-12 1-2,-9 0-5,1 6-2,14 8 0,16 1 1,18 4 0,10-9 5,-3-6 10,-7-4 15,-7-4-7,-5 0-13,-16 3-7,-15-3-3,-20-1-19,-4 10-88,-22 21-53</inkml:trace>
  <inkml:trace contextRef="#ctx0" brushRef="#br0" timeOffset="22851.307">32410 10647 258,'-1'2'18,"2"-2"-16,-4 2-2,3-4 15,0 5-10,0 7 2,2 10 0,-2 5-4,4 8 1,1 5-4,5 8-36,0-3-87</inkml:trace>
  <inkml:trace contextRef="#ctx0" brushRef="#br0" timeOffset="23131.323">32674 10372 182,'2'2'9,"-2"-2"-8,0-2 10,12 2 14,-3-3-17,8 3 2,5 3 5,9-1-3,9 7-8,0 5-2,-4 4-2,7 9-1,-5 5-20,-6 5-3,-5 0-2,-5-3 15,-3-6 3,-6-7 4,-3-9 4,3-7 0,1-5 2,4 3-2,3 3-2,10-6-80</inkml:trace>
  <inkml:trace contextRef="#ctx0" brushRef="#br0" timeOffset="27219.5568">7453 15397 79,'-6'-2'168,"8"1"-147,-2 1-15,1 0 37,-1 0-15,3-2-21,-2 4-7,1-4-1,-1 1-2,7 2 2,9 7 1,18-1 4,4-3 14,3 2-8,11-1-2,2-2 3,5-1 0,0 3-7,10 0 0,18-1 2,11-1-2,0-6 0,7 3-2,20-5 2,2-4-3,0 6 4,0-5-2,-7 5 2,-6-3-3,-7 1 3,14 0-3,12 0 2,-4 0-3,-2-2 0,2-1 1,1 5-1,-9-4 2,-4 3-1,-4-3 1,-15 3 0,1-1 0,14 1-2,-8 6-1,-11-1 1,-2-1-1,9 3 0,-12-2 0,-2 3 1,-9-4 0,-1 0-1,-2 1 1,-5 1-1,-4-2 1,-8 3 0,-1-6-1,1 6 1,12-3 0,-3 3 0,8-3-1,-6-1 1,11-1-1,-2-2 0,6-2 0,-2 1 1,-5-1 0,-3 4-1,-10-1 0,-7 3 0,2 3 0,-2-2 0,2 0 0,-2 1 0,3-4 0,8 0 1,13 0-1,12-1 1,-5-4-1,1 2-1,1-2 1,-3 4 0,-1-3 0,-7-2 0,-8 3 0,4 2 0,-9-1 1,2-1-1,-3-1 0,-6 3 1,-8 0-1,8-2 0,-3 10 1,1-10-1,-2 3 0,-2 1-1,-6 1 1,-2-2 0,-1 0 0,0 2 0,0-5 0,4 1 0,-1-1 0,1 2 0,-6-6 0,-1 8 0,-8-3 1,-7 4-1,-15 0 0,-9 0 0,-2 0 0,-1 1 0,0-2 1,0 2-1,0-2 1,-1 1 0,1 1-1,0-1 1,0 0 0,-2 0-1,2 0 2,-1 0-1,1-1 0,-2 2 0,-2 0 5,-2-2-3,-15 0-2,-1-2-1,-1 0 1,-4 3-1,-6-3 0,-5 3 1,-7-1-1,-6 4 0,-5-3 0,-11 4 0,-8-4 0,-22 5 0,-1-5 0,7-5 0,7 5 0,-17 4 0,-6-1-1,-6-2 1,-8 4 0,-5-4 2,-14-4-2,16 0 0,-14-1 0,1 0 0,24 1-2,1-1 2,-12-1 0,-4 1 1,-5 0-1,-8 0 0,-3-1 0,10 1 0,-5 3 0,7-4-1,29 5 0,-12-2 1,5-3 0,-1 0 0,-1-2-1,-6 0 1,-2-1-1,10 0 0,2-1 1,2 4 0,-2 4 0,19-3-2,0 8 2,-10 1-1,-1 4 1,-1 0-1,-4-1 0,1 0 0,-4 3 0,0 1-1,17-4 1,-3 6 1,-8-5 0,8 2-1,14 2 0,5 4 1,-4-2 0,-1-2-1,3 7 1,1-6-1,2-5 1,-1 4 1,1-1-1,-7-4 0,9-3 1,10 1 0,-2-1-1,-6 0 0,-2 4 0,0-2 0,13 3-1,11-2 1,8-1 0,11 0 0,7-2 0,8-4 0,4-2 0,6 2 1,4-1-1,0 0 0,-2 0 0,7 0 0,-8 0 0,3-1-1,1 2 1,-1 0 0,2-2-1,-2 2 1,0-2-1,1 1 0,-2 0-1,1 0-1,4 0-3,0 3-1,13-2 6,4 6 1,4-6 0,5-1-1,4 3-2,8-3 3,19-1-2,21 1 0,20-10 1,13 0 0,15-6 0,7 5 1,-8-3 0,5-6 0,1 1 0,-4 4 1,14-1-1,32 3 0,-20-2-1,20 1 1,-14 2 0,-17 0-1,-4 0 1,-12 6 1,1 0 0,23 3-1,-5 0 0,3 2-1,-7 2 1,-16-2-1,-12 6 1,-7-2 1,-10 0-1,-7-3 0,4-1 1,8 4-1,4 1 0,-14-2-1,1 1 1,6 0 0,-11 0 0,1-3 0,-10 4 0,0-3 1,-9-2-1,-1 2 0,-4-2 0,-14-2 0,1 2 1,-4-2-1,-8 2 0,3-5 0,-2 6 0,-13-4 0,0 4 0,-4 0 1,-5-1-1,-5-1 0,-1 2 1,-11 0-1,-1 2 0,5-4 1,-7 4-1,4-5 0,-2 3 1,4 0-1,-5 0 0,4-3 0,5 6 0,3-8 0,4 1 0,5-3 1,12 1-1,18 0-1,20 1 1,-1 1 0,-1-1 0,-14 2 0,-6 1 0,-13 3 0,-3-2 0,-11 2 0,-6 3 0,-3-4 0,-9 0 0,0 3 0,-4-3 1,0 0-1,-4-3 0,2 6 1,-2-6-1,1 8 0,-6-7 0,6 4-46,-9 22-77</inkml:trace>
  <inkml:trace contextRef="#ctx0" brushRef="#br0" timeOffset="31414.7968">2653 14137 241,'0'3'41,"2"2"-38,0-7 12,-4 1 10,4 1-25,3 7-1,8 7 1,5 13 8,0-3 2,2 3 0,-1-3 1,-6 0-4,-5-5-1,10 3-3,-12-8-1,1 4 0,0-5 0,-1-4-1,-7-4 0,4 0 0,-1-2 0,-4-2 1,2-1 1,0-1 6,0 0 10,3-19 0,-6-15-15,-2 1 4,-2-1 5,-2-1 0,6 2-11,2 11 5,-2-2-3,6 5-1,-3 8 0,3-2-2,1 9 0,-4-2 0,0 4-1,3 3-2,0 0-2,4-3-1,10 3 3,8-4 1,7 9-2,-1 0 3,8 4 0,-1 1 1,-5 9-1,6-2 0,-12-2 2,0-1-1,-9-7-1,0 4 1,-11-4 0,6-3-1,-7 1 0,-2-5-2,2 1-7,-2-4 6,5-4 3,1-11 1,-2-3 3,7-6-2,-9-3-1,4 2 1,-4 6 0,1 5 5,-2 7 0,-2 8 3,-3-2-1,1 8 0,-2-6-2,6-1-7,-4 6-5,11-1-2,18 10 7,13 2 0,5 9 0,9-1 1,-4 9 1,10 5-2,0 1-6,-7-4-40,-4-9-16,-5-11-23,-4-18-20</inkml:trace>
  <inkml:trace contextRef="#ctx0" brushRef="#br0" timeOffset="31583.8065">4021 13953 209,'0'9'6,"0"-4"19,3 0 16,-3 3-15,6 3-7,7 9-10,7 5-6,5 12-3,5-10-36,10 2-60</inkml:trace>
  <inkml:trace contextRef="#ctx0" brushRef="#br0" timeOffset="31733.815">3906 13799 263,'0'-3'13,"1"3"-13,2 2-33,11 10-74</inkml:trace>
  <inkml:trace contextRef="#ctx0" brushRef="#br0" timeOffset="32148.8388">4312 13888 242,'9'3'19,"8"2"18,-1-1 6,3 4-16,-3-2-14,-4-1 2,-3 2-8,-3-2-3,-3-7-2,-2 7 1,1-5 0,-4-3 0,4 6-1,-4-8-2,2 5 0,0-5 1,0-11 2,8-6-1,-2 4 3,3 6-2,-3 8 3,-2 1-1,-4 6-1,2-5-1,-2 3 3,3 2 0,-3-3-2,12 7 3,1 0 2,7 0-1,17 15-2,8 2-4,10 8 0,9 2 2,12 5-4,3-3-30,6-7-32,-7-7-26,4-9-61</inkml:trace>
  <inkml:trace contextRef="#ctx0" brushRef="#br0" timeOffset="38269.1888">10739 13830 60,'0'-3'20,"1"1"-4,-4 2-9,3 0-5,2 0-2,-1 0 0,-1 2 0,3-4 0,-6 2 0,3 0 2,0 0 1,2 0 4,-1-3 1,-2 3 0,4 0-3,-2 3-1,1-6-3,-2 3-1,3 0 0,-5 3-9,7 1-5,-5-4 0,3 3-1,3-2 5,-6 2 7,-3-3 2,6-3 1,-3 6 0,3-6 0,-3 9 0,3-8-2</inkml:trace>
  <inkml:trace contextRef="#ctx0" brushRef="#br0" timeOffset="39753.2731">11623 13477 54,'-4'0'12,"4"-1"6,3 2-1,0 1-10,-3-2-4,-3-3-2,6 6-1,-3-3 0,-3 4 0,6-3 0,-2 3 1,2 1 3,-3-2 3,0 1 6,0 1-1,-4-1 10,4 4-14,3 3-4,-3 5 3,5 1-4,-5 0-2,6 1 2,-9 6-1,6-6-1,-6-3 1,3-5-1,0 2-1,-8 3 1,3 13 0,1 1 0,-2-4-1,-3 1-3,3-2-15,3 4-19,-4-10 5,2-6-12</inkml:trace>
  <inkml:trace contextRef="#ctx0" brushRef="#br0" timeOffset="41558.377">11464 14032 239,'1'-2'16,"-4"2"8,3 0 33,0 0-28,2 2-17,-1-2-10,1 10-1,5 7 11,-1 8-2,6-1 0,-7 2-5,1 10 6,-5 6-5,2 11-2,-1 3-3,-4 5 0,-2-4 0,-2 4 1,-3 1-1,6-6-1,-3-4 1,1 1-1,2 4 0,-3-4 0,-1 10 0,-2 10 1,1 6-1,-1-4 1,-7-5 1,6-1-1,1-13 1,1 4-2,4-11 0,-1-6 1,4-2-1,-1-7 1,4 0-1,-2-8 0,0-3 0,0-1 0,0 1 0,-2-6 1,2 0-1,-3-5 0,5 1 0,-4 3 0,4-6 1,1 0-2,-2-3 1,2 2-1,3 2 1,-1 2 0,2 2 0,-1 2 1,2 5-1,-1-7 0,-1-1 1,-3 3-1,4 3 0,-1 2-1,4 0 1,0-2 0,6 10 0,2-4 0,-4 1-1,3-3 1,2 8 0,1-8 0,3 0 1,-5-1-1,1-5-1,8-5 1,-7 1 0,3-9 2,-2 6-1,9-8 7,3 1-3,-11-4-3,-4 1 0,-2-2-1,-2 2 1,-10-2-2,10-3 1,-13 4-1,7-2-1,-4-1-12,2 1-7,3-10-2,-3-3-5,2-4-1,-3-7 6,-2 1 7,-3 8-1,0 6 14,-4 6 2,0 2 1,0 3 9,0 3 7,1-6 7,-2 3-6,5-3 1,2 1-3,-2 2-13,0 2-3,1-2-9,12 6 5,7 5 4,18-1 1,0-12 0,1 9 2,-8-4 4,2-4-2,-12 6-2,-7-2 0,-10 0-3,-2-3 2,-7 6-2,-3 11 8,-17 7-8,1-7-4,5-6-22,-5 5-14,3-6-20,3-5-13,9 0-24</inkml:trace>
  <inkml:trace contextRef="#ctx0" brushRef="#br0" timeOffset="43935.5129">12926 16059 63,'-4'-5'212,"1"7"-174,-5-10 2,-3 11-1,-6-5-28,-8 9-11,-5 2 1,2 13-1,3-5 0,3 10-2,9-10 2,10 5-3,6-7 0,7 2 1,6-3 1,3-1 0,13-2 1,4 3 1,7-8 0,-1 4-1,2-9 0,0 8 0,-7 1 0,-4-3 2,-11-2 2,-9 5-4,-8-3 2,-1 1 2,-4 2 0,-9 5 6,-2 2 2,-8 0-4,-9 1-5,-6 0 0,-3-4-3,10-5-10,6-9-1,3-4-9,8-11-14,2-11-34,9-16-11,12-13-3</inkml:trace>
  <inkml:trace contextRef="#ctx0" brushRef="#br0" timeOffset="44170.5263">13121 15772 178,'3'-26'85,"-3"9"-15,2 10 1,-2 6-19,0 2-16,0-1-7,0-1-6,1 2-10,-2 4-13,2-3-9,9 23 6,13 16 3,2 7 1,14 0 2,1-5-2,11 6-1,1-10-24,11 5-22,-6 1-24,-13-23-8,-14-17 4,-6-10 32,-15 3-90</inkml:trace>
  <inkml:trace contextRef="#ctx0" brushRef="#br0" timeOffset="44957.5712">13494 16032 117,'-10'-5'60,"5"4"-11,5 4-1,-2-3-11,4-3-27,0 3-8,7 3-2,10-7 11,11-9 6,9 1 2,7-12-7,-6-1-8,-4 2-2,-14 8 1,-13 1 11,-9 6 18,-1 8 0,-4-3-3,-10 1-13,0 2-10,-7 5-5,-1 1-1,3 5-1,2 1-2,7 9 1,8 4 0,3-3-12,11 2-21,5-4-13,9-4 3,2-3-11,6-9-6,9-11 20,4-5 22,-1 2 13,-17 1 7,-4 4 1,-10 5 12,-8 1 13,-5-2 10,-2 4-5,2-3-1,2 7-7,7 7 3,-2 2-17,1-2 12,0 11-11,-5-6-6,17 26 1,-13-35-3,-2 5 0,1-3 0,2 6 8,-5-8-3,-1 1-4,-1-8 1,-1 7-3,-2-7 2,2-3 1,-5-3 2,2 3 17,-9-5-6,-4-7-15,-3 0 4,-2-9-5,-1-9-1,1-3 3,1-10-3,6 1 1,1-5-1,6 7 0,8 1-1,2 9 0,5 0 0,0 0 0,8 3 1,-1 9 0,2 1 1,0 1 1,16 0-2,-1 8-1,-20 5 0,-9 3 0,1 3-1,4 0 1,-1 5 1,-2 4 1,1 5-1,-4 4 2,-3 4 3,-3-1-2,-6 2 2,0-4-5,-5-4-12,1 1-24,-6-3-26,6-6-22,2 0-44</inkml:trace>
  <inkml:trace contextRef="#ctx0" brushRef="#br0" timeOffset="45564.6061">14490 15735 230,'-12'0'56,"2"0"-45,0 0 26,2 3 6,3 0-25,2 4-18,3 7-2,0 8-1,22 1 3,6 3 0,13-2 1,9-1-1,23-2 0,2-3 1,-13-7-1,-11 1 2,-9 1 4,-12-5 0,-4 5 1,-8-6 0,-7 0-1,-8-2-2,-6-2 0,-5 6 7,-19 13 0,-10 0-5,-12 3-3,-5-7 1,8-13-4,8-6-17,10-7-4,10-4-14,15-15-1,5-5-6,19-4 9,7 4 18,9 1 9,5 5 5,1 2 1,1 4 3,-8 14 7,2 3 6,1 2 5,-5 5-2,2 4-2,-3 3-12,1 3-3,-5 5-2,-7-7-23,2-4-48,-9-4-34</inkml:trace>
  <inkml:trace contextRef="#ctx0" brushRef="#br0" timeOffset="45712.6146">15071 15668 200,'-3'0'33,"-2"3"-20,-1 5-6,-1 8-7,3 4-81</inkml:trace>
  <inkml:trace contextRef="#ctx0" brushRef="#br0" timeOffset="46366.652">15275 15704 230,'0'0'114,"5"-2"-113,5 2 6,-3 2 33,1 6-24,3-5-8,2 6-5,-4 2 0,4 3-3,-1 9 0,-5 9 1,1 1 2,-10-1 0,-4 5 0,3-3 4,2-15-7,7-6 0,3-6-19,6-5-1,2-8 14,15-10 6,14-18 1,6-4 1,0-6-1,-5 0 2,-9 8 10,1 7-3,-7 11 0,-23 14 0,-8 4 8,-1 0-2,-1 0-8,-5 4-4,-3 4-2,-6 6-2,3 4-7,6 6-11,-1 0-6,14 0-12,0-5-3,10-8-18,7-3 17,7-12 13,0-6 24,7-6 3,2-7 3,11 3 14,5-7 25,-8 7-11,-20 3 7,-22 12 12,-6 3 4,-1 1-20,-8 1-13,-12 1-17,-10 11-4,1 5-1,-2 5-1,10-9 2,13-5-16,11-3-3,4 0-11,14-4 7,10-1 15,8-5 0,6-5-16,15-2-10,18 7-9,11-3-30,-6 1-68</inkml:trace>
  <inkml:trace contextRef="#ctx0" brushRef="#br0" timeOffset="46833.6786">17008 15216 253,'-19'0'43,"-2"5"-14,5-5 34,-9 0-8,9 8-19,4-5-19,2 9-10,-2 24-1,-9 29 9,13 14 0,2 16 6,-1-5-4,-3 9-7,4 3-7,9-4-1,-6-11 0,9-6-2,-3 8-12,0-22-15,2-20-4,4-11-16,1-10-31,7-11-28,-2-16-56</inkml:trace>
  <inkml:trace contextRef="#ctx0" brushRef="#br0" timeOffset="48264.76">17484 15863 68,'0'2'141,"0"-2"-131,0 0 7,0 0 34,0-2-18,0 4-18,0-2-7,1 2 0,1-3-6,-1 4-1,13 2 4,-2 1 9,10-5 3,1-5-3,7-1-4,2-8-2,-3-5-1,-3-3-1,-2 0 1,-9-3-1,-8-2 2,-2 4-3,-7-4 2,-5 5-1,-5-1 2,0 1-2,-4 9-1,-1 0 1,1 6-3,1 4 0,-4 4-3,-3 3 0,-4 8-2,2 2 1,2 3-1,3 7 1,3 7 1,6 2-4,6 4 3,8 0 1,3 6-1,8-5 1,3-10 0,6-5 1,7-4 2,4-6 1,11-4 0,3-9-1,3-7 1,5-8-1,0-10-3,7-1-3,7-11-17,11 0-22,1-1-16,-12-1-22,-21 6-20,-16-1-40</inkml:trace>
  <inkml:trace contextRef="#ctx0" brushRef="#br0" timeOffset="49295.8195">17775 16079 103,'-3'2'126,"6"-4"-120,-3 2 27,3-3 39,-2 2-16,2-6-9,8-17-14,9-15-15,0-7-2,7 0-6,-3-8-3,-5 0 2,-5-6-3,-3-7-2,-11-13-1,-4-3 3,-9 0-4,-5-13 4,-5 19-3,-1 12 3,-1 17 1,13 23 8,5 16 0,1 1-3,1 5-5,4 3-7,1 3 0,-3 0-8,6 5-4,3 22 5,11 26 7,2 15 0,-2-1 0,6 13 1,-7 1-1,0 3 1,-2-2 1,-1-10-2,-1-1 1,6-4 0,-4-9 0,5-12-1,8-14-2,-5-5-13,8-6-2,21-4-7,-11-11-16,18-18 5,7-14-24,9-12-26,5-9-6,5-4-50</inkml:trace>
  <inkml:trace contextRef="#ctx0" brushRef="#br0" timeOffset="49734.8446">18729 15688 205,'-6'2'34,"6"1"-1,-1-3 13,2 0-18,1-2-15,8 6-11,4 5 25,7-4-10,0 1-9,-1-3-3,-3-3 2,-2-2 0,-2-2 2,-1-3 2,-5-5 5,4-3 2,-6 0 3,-2 0 3,-2 0 0,-7 0-3,0 0-3,-6 0 3,-1 6-9,-1 0-3,2 8-4,-4 1-5,3 1-2,1 3-1,-1 4 1,-1 4-1,5 6 0,1 13 0,3-3 2,9 2-1,3 3 1,7-6-1,6-5 2,7-1 0,6-2 0,5-5 0,6-7-18,1-7-18,16-7-7,6-9-42,5-8-30,-7-1-66</inkml:trace>
  <inkml:trace contextRef="#ctx0" brushRef="#br0" timeOffset="50535.8905">19532 15582 164,'0'-3'63,"3"1"-33,-3 1 27,1-4-9,-1 1-19,2-1-6,-5-3 4,-1 2-9,4-6 0,-5 2-4,-3-1-1,2-2-2,-7 3 1,4-2 0,-5 2-2,1 4-4,-2 0-1,-1 2-3,-1 4-2,-9 4-2,-1 8 0,-12 10-2,2 9 4,14 5-3,2 0 3,4 3-1,5-2 1,12-10-4,0-10-9,9 0-3,8-8 6,13 2-1,6-8 5,18-12 3,2-1 0,-8-8-3,4-2-4,-10-9 3,1-3 2,-13 2 1,-7 2 4,-8 8 1,-12 9 0,-2 8 3,-1 3 8,0 3-8,0-3-4,-1 4-4,2 3-2,10 13 5,2 4 1,4-4 1,3-3-1,-4-3-1,0-3-1,-2 3-3,-5-6-4,-6-4-6,2-2 1,-8 0 6,3-2 8,-3-2 4,-5-3 4,1-4 12,4-5 1,2-8-9,4-14-7,8-6 0,1-3-2,8-2-3,8 3 0,-1 6-7,-6 13-27,-3 13-25,-12 9-46,-11 4-73</inkml:trace>
  <inkml:trace contextRef="#ctx0" brushRef="#br0" timeOffset="50978.9158">19936 15507 204,'3'5'8,"0"2"36,2 8 6,-1 1-15,5 1-10,-3 2-5,1-7-8,-1 3-7,0-5-4,0-5 1,-4-1 0,1-3-2,-3-1 1,1-3 1,1-4 4,10-7 1,2-12 0,5 0 5,7-3 4,4 3-3,-8 5 11,-5 3 5,-1 5-8,-7 8-8,-7 5-1,-1 2-5,-1-4-7,8 5-3,2 4 3,9 5 0,7 11-13,1-1-17,-2-1-45,0-4-11,4-8-11,-16-6-4</inkml:trace>
  <inkml:trace contextRef="#ctx0" brushRef="#br0" timeOffset="51129.9243">20361 15518 126,'-3'-16'94,"0"9"-21,0 3 3,2 4-7,5-1-13,-8 1-17,4-3-20,1 3-13,2 0-6,-6 0-2,7 0-11,1 8-41,3 5 1,5 7-44,13-8-56</inkml:trace>
  <inkml:trace contextRef="#ctx0" brushRef="#br0" timeOffset="51841.9652">20367 15295 159,'-4'-15'104,"8"10"-58,-4-1 12,-1 7-7,1-1-41,0 0-10,0 5-7,9 5-6,11 13 11,4 6 2,-4 0 0,2-4 1,2-1-1,-7-7 0,-4-5 0,-1-8 1,-2 2 0,-1-2 1,12-4 0,2-5 0,2-4 1,3-3-1,2-4-2,-5-6 1,7 3-1,-10 5 1,2 4-1,-15 6 7,-9 7-4,1-4-3,-2 13-6,5 6 6,-1 5 1,6-5-1,-3-2-15,11-4-7,-4-6-2,6-6 17,-6-3 7,1-7 4,-9 3 29,5-7 11,-7-8-2,-7 3-3,-2-3 1,4 9-4,-2-4-1,-5 5-7,-1 2-10,5 7-9,6 6-9,-1-3-5,0 3-8,11 38-34,2 17 20,13 27-33,9 10 47,7-2 7,4 4 1,-1-5 4,3-16 0,-6-11 0,-9 4 1,-10-8 0,-12-19 0,-13-19 1,-10-19 1,-19-7 14,-19-13-1,-8-19-7,-3-18 6,-12-17-6,12 0 2,9 2-4,16-6-6,5-14 0,16 5-23,10 7-13,16 21-9,6 21-19,-3 25-22,-5 11-43</inkml:trace>
  <inkml:trace contextRef="#ctx0" brushRef="#br0" timeOffset="52794.0196">17593 16082 215,'3'-1'55,"1"-2"-54,-5 0 25,4 1 13,-3-7-19,7-14-12,1 1-3,-1-2 5,-3 8 5,-1 6-4,-4 10 10,-1 1-10,-1 4-11,-22 27-1,-15 25 1,-5 8 4,9 4-4,7-10-4,15-18-31,20-36-8,6-5 17,12-8 26,13-26 5,11-14 2,-5 0 10,-4-6 8,-11 11 5,-11 6 1,-10 4-1,-8 4-1,-17-2-9,-5 4-13,-7 13-4,4 8 0,-14 6-3,-1 10-1,-4 8-1,4 3 0,13 5 1,12 1-1,16-3-7,12 15-17,17-4-7,15 8-18,19-6-27,16-10-34</inkml:trace>
  <inkml:trace contextRef="#ctx0" brushRef="#br0" timeOffset="53508.0605">19317 16459 115,'2'0'58,"5"3"-40,2 4 30,2 3 6,5 5-8,-6 5-11,13 1-5,-3 1-15,6 7-5,2-3-5,2 10-2,3 6-1,-9-9-1,-10-7-1,-7-12 2,-10-3 0,-1-11 0,4-2 4,-3 1 10,-8-13 12,-3-7 2,1-2-4,7-10-9,6-4 3,3-11-9,3-10 5,10-9-8,-5 1-3,5 7-3,-1 2-2,4 16-11,4 19-40,3 8-29,3 16-25,10 15-29</inkml:trace>
  <inkml:trace contextRef="#ctx0" brushRef="#br0" timeOffset="54255.1032">20130 16372 101,'12'-9'129,"1"-1"-96,-7 2 30,-4 4 6,-2 0-17,1-6-18,-1 2-8,0-3-4,-3 3-1,-3 3 2,-3-4-4,-8 4-4,-6 1-10,-13 8-5,-6 9-3,-4 10 1,1 12 1,16-9 0,8 7-2,10 1-12,8-6-16,12-12-4,14-10 18,9-6 13,9-13 3,11-7 1,6-18 0,-10 0 1,1-7 0,-4-6 0,-2 1 11,-10-9 5,-8-3 6,-16 16-1,-7 2 7,-7 20-4,-2 14 7,2 5-2,0 7-17,6-1-13,2-1-7,-9 7-4,16 22 5,7 27 4,5 11 2,3 1-24,2-8-21,1-5-19,1-20 4,-11-23 13,6-7 14,-14-5 6,0-2 13,-2-6-9,-5-4 22,0-9 1,-6-4 10,0 8 6,0 5 12,6 8-9,-3 6-5,-5-4-6,7 2-5,1-3-3,12-10 1,4-3 1,8-3 2,-3 4 3,10-7-3,-14 11 1,1-2-1,-2 13 1,-14-3-5,4 6 0,5 8-2,9 10 2,7 6 4,20-8-4,21-1-2,17-2-23,9-14-22,10-14-1,-10-4 2,-20-4-11,-30 7-16,-31 6-46</inkml:trace>
  <inkml:trace contextRef="#ctx0" brushRef="#br0" timeOffset="60383.4537">12727 12339 57,'0'0'20,"-1"2"10,-1-2-3,-1 1-7,-1-2 7,-5 1-9,0 1 4,0-4 1,1 3 2,1-2 1,1 2-10,-1-1 8,1-2-10,1 3 4,2-1-6,-9 1-6,6 0-3,-3 0-2,-2 0 0,-2 1-2,0 3 1,-6 1 0,-4 6 0,0 2-1,-6 4 1,4-3-1,-5 3 1,-6 2 0,2 1 0,-2-1 1,5 3-1,-4-4 0,9 0 0,-3-1 0,10 3 0,-10-1 0,5 2 0,7 4 0,3-6 0,11 1-3,0 6 3,5-7-1,1 11 0,1-5 0,-1 3 1,2-9 0,-4 8 0,-1-3 0,-3 8 0,2-2 1,-1 4 0,1 5-1,-4-2 0,4-2 0,2-2 0,-7 5 0,6-6 0,-6 1 0,5-2 0,-1-1 1,-4 1-1,3 1 1,0-10-2,0 3 2,0-3-1,2 3 0,1-2 0,1-1 0,-1-6-1,3 2 1,-1 1 1,-1-3-1,-2-1 1,-1 1-1,2-6 0,-3 6 1,-4-5-1,6 3 1,-4-3 0,-1 3 0,0 2 1,-2-6 0,1 3 0,3 3-1,-5-4 2,4 0-3,2 5 1,-4-5-1,1 1 0,4-2 0,1 2 0,-4 3 0,5 6 0,-6 2 0,-1 9 0,0-10 0,4 2 0,3-3 0,-5-1 0,2 3 0,-2-5 0,4 1 0,-2 1 0,4-6 0,-5 9 0,1 5-1,-1-3 1,-1 7 2,4-10-2,1 2 0,-3 6-1,0-2 1,6-6-1,0 0 0,1 1 1,2-9 0,1 2 0,0 0 1,-3 4-1,1 4 0,2-8 0,-1-3 0,-3 1 1,3-2-1,0 7 0,3-3 0,-3 0 0,1-4 0,-4-1 0,5 0 0,-4 0 0,3-4-1,3 10 1,2 3 0,-2 0 1,2-2-1,-3-5 0,1 6 0,-1-3 0,2-6 0,-7 2 0,6 4 0,3-5 0,0 2-1,2-4 1,-3 0 0,0 0 0,4 6 0,5 1 0,0-1 0,-3-3 1,3 0-1,-5 2 0,-1 3 0,7-5 0,-1 4 0,0 0 0,3-1 0,1 7 0,4-5 1,-6-3-1,6 4 1,-5-4-1,3-4 1,-2-1 1,0 3 1,1-3-1,3-3 0,3 2-2,-4 1 5,5-5-2,-3 0-2,1-2 1,6 2 0,-2-4 0,8-1-2,-3 0 2,8 0-1,-5 3-1,5-3 0,0 0 0,2 3 1,-2-6-2,6 3 2,2-9 0,-3 3 0,6 4 1,1-4-2,2 5 0,-10-7 0,-3 4 0,-9-3 1,0 4 0,-1-2-1,-3-2 1,-2 4-1,-1-4 1,4 0 1,-4-1 0,4-1 0,2 1-1,9-4 1,-2-1-1,15 1 0,-3-1-1,4-2 0,-6-7 0,-2 7 0,1-2 0,-1-4 0,10 7 0,1-7 1,-2 8-1,0-6 0,-1 2 0,-4 2 0,1-1 0,-4-4 1,0 4-1,0 0 1,-3 0-1,-2 0 1,1-3-1,1 2 0,4-4 1,4 2 0,4 0-1,0 1 1,-10-1 0,-9 2-1,1-4 2,2 1-1,8-5 0,10-1-1,-6-3 1,6 2-1,-4-1 0,-5-2 1,-5 4-1,-7-1 0,-2 3 1,-7 1-1,-3 3 0,-5 1 1,0-2 0,-7 5 0,-7 5 0,-1-2 9,-3 3-3,-5-2 0,1 7 0,-3-7 3,0 5 5,1-1-3,-4-1-2,2-5-4,-2-2-3,0-3 0,-2-2-2,-3-6 0,1-2 0,-2-7-1,2-3 0,-4 0 0,2-5 1,-2 2-1,-5-5 0,4 4 0,-8-6 0,-1 6 1,4-8-1,-2 5 1,1 6-1,0 5 0,0 6 0,-1-5 0,-4 4-1,0 2 1,-3 0 0,2 3 1,-6-6 0,-4-2-1,3 0 0,-8-6 1,-3-1-1,0-5 0,-6 2 0,-2 4 0,-10 0 0,-1-2 0,3 2 0,1 6 0,-3 1 1,-15-4-1,1 9-2,3-9 2,-7 5-1,13 11-1,-1 1 1,-6 7 1,0-4 0,0 0 1,-2-3-1,-2-1 1,-3-3 0,-9-2-1,-6-1 1,15 6-1,9 3 0,-9-2 0,3 5 0,-9 0 1,5-5-1,15 3-1,5 4 1,1-1 0,-13 1 0,4-2 0,-1 8-1,-3 2 0,5 2 0,-2 5 1,-2-3 0,1 6-1,4-3 1,-1 7 1,7-3-1,4 1 1,9-5 0,5 2-1,14-5 1,-8 4-1,11-4 0,-3 2 1,8 1-2,-7-3-2,11 4-10,13-4-3,-1 0-28,1 3-59,10 6-26</inkml:trace>
  <inkml:trace contextRef="#ctx0" brushRef="#br0" timeOffset="62738.5884">13548 14291 117,'-5'-5'37,"4"3"-10,-2-5-3,-3 5 7,1-7 4,2 1-20,-6 1 4,3 1-3,0-5-5,-3 6 2,9-6 1,-11 5-3,3-4 1,0 3-1,-3-3-3,-3 5-3,5-4 0,-4 3-1,-1 1-1,-3-4-2,0 1 1,-1 2 0,5 1 2,-7-5-3,3 10 2,4-2 0,-3-3-2,1 3 1,5 2-2,-2-1 6,0 7-6,2-7-1,-4 4 1,3 4-1,-6 6 1,-1-6-1,1 5 1,0 2 0,3 1 0,-2 1 0,1-4-1,-3 10 1,6-8 0,-3 3 0,-3 6-2,13-2 2,-6 4-2,2-2 2,4 0 0,-5 3 0,1 5 0,4-6 0,1-1 0,1-5 0,-3 1 0,6-1 0,-4-5 0,4 0 0,0 3-1,0-3 0,1 2 1,-1 4 0,4-4-2,1 1 2,1-5 1,0 2-1,-3 3 0,7-3-1,-2 3 1,-1-9-1,2 8 1,4-4 1,1-4-1,4 0 0,4 6 0,-1-6 0,8 5 0,0-3 0,4-2 1,3 3-1,-2-5 0,0-6 1,1 8 1,-4-11-2,2-2 3,4 0 8,6-8-3,2 0-2,1-9-1,-4 3-2,-1-1 3,0-6-1,-8 2-1,-8 1 4,-5 0 2,-4-7 1,-10 6 0,2-5 2,-8 1 0,-5 3 6,-7 0-8,-2-3-4,-10 3-4,3 1 2,-5 3-2,-2 4-1,3 0-1,4 5-1,3 7-3,2 3-22,2 2-2,-2 2-23,-4 3-5,2 2-13,11-2-16,2 7-33</inkml:trace>
  <inkml:trace contextRef="#ctx0" brushRef="#br0" timeOffset="65790.7624">15260 4349 165,'-5'-7'30,"1"10"-3,6-3-7,3 0-5,10-7-12,21-9-1,19-7 3,26-1-1,32 2 2,20-7 0,13 0-4,20-6 1,-8 4-3,-19-2 1,-23 7 0,-21 1-1,-20-2 2,-14 4-1,-13 12 3,-23 2-1,-23 9-1,-4 3 22,-4-2 26,-21 4-50,-31 17 4,-19 10-7,-26 0 3,-3 3-8,-2 0 2,-5 2 3,-14 3-9,-1 0 1,13-1-8,-6-5 13,7-3 6,34-8 6,30-10-5,35-10-1,17-3-2,0-2-11,16 1 12,25-12 1,27-11 4,31-4-1,10-3-2,-6-3 2,-2 0-3,0 0 3,-8 9 3,-8-6-3,-6 5 2,-21 8-3,-25 7 0,-29 15-2,-12-1 1,-2 4-1,-34 15-1,-35 17-3,-29 3 4,-12-3 0,-10 3 0,12-3-8,6-1-9,6-4 16,12-6-1,40-4-13,26-12 15,26-14-2,9 1-26,18-3 28,39-14 2,50-13 2,30-10 0,15-2-2,18-8-1,-2-2-1,-15-1 5,-13 4 1,-19 4 1,-9 11-4,-43 20-2,-61 18-1,-28 0 2,-38 16 4,-48 26-6,-31 17-5,-11-4-11,-23 1 8,-22-6 0,-8-2 3,20-10-6,39-9 11,48-12 6,59-10-6,36-13-16,19 1-4,30-12 20,32-12 2,13-8 0,17-3 0,9-2 1,1-4-2,-7 2 8,-14 4-4,-23 10-4,-35 13-1,-35 8 1,-20 10 2,-11 2 12,-18 9-15,-16 17-38,-24 7-7,4-3-35</inkml:trace>
  <inkml:trace contextRef="#ctx0" brushRef="#br0" timeOffset="74677.2713">15228 13822 160,'-3'-9'61,"-5"4"-29,2-1 11,4 0-17,-2 9-11,2-11 4,-4 5-8,5 3-4,-6 1 4,5-2 0,-1 2-10,-6 6 0,-6 12 0,-6-2 1,2 15-2,5 4 0,-1-3 2,9-1-2,6-10 0,8-8-2,4-6 0,0-3 2,4-5 0,4-3 3,3-11 1,0 1-3,-2-3 4,-8 3 5,-7-1 4,2 0-3,-10 12-4,1 7 0,-1-8-7,-2 10-2,-6 7-5,-13 22 7,3 10 0,7-12-1,5-11-2,10-12-2,-2-8 1,3-1-2,4 0 1,7 0 5,8-6 1,-1-9 0,4-3 1,-7 4 0,-9-3 0,-1-2 1,-8 5-1,-10 0 2,-4 4-4,-8 8-6,-10 13 0,-5 16 2,1 7 3,2-3-1,10 1 1,11-12 1,7-10-2,6-7-8,4-2-7,3 2 0,7-3 13,7-9 2,2-5 1,-1-4 1,-6-1 3,-3-3 3,-2 0 5,-10-1 3,-4 1 2,-6 7-9,-4 1-2,-6 10-5,-7 12-6,-6 2 4,-6 20-2,5 0-6,5-3-2,6 1-4,11-5 0,7-3-4,5-10-3,8-5 9,6 1 9,5-8 4,6-10 1,1-5 2,-3 1 4,1-6 2,-7-2-4,-3 6 1,-4 4-3,-8 0 0,-3 5-2,-3 2-3,-5 4-20,-8 1-14,4 3-21,-6 9-17,3-2-11</inkml:trace>
  <inkml:trace contextRef="#ctx0" brushRef="#br0" timeOffset="75381.3115">15170 14126 145,'0'-6'15,"2"-6"-5,-1-5 19,1-5 3,-2 3-11,4 1-8,-7 0 1,2 5 5,-1 1 3,-7 7 0,5 1-11,-9 6-10,-10 8-1,-2 16-2,-5 6 2,6 4-2,2-2-1,4-4-14,12-7 4,6-12 5,1-5-5,4-6 1,7 0 11,9-6 1,4-13 2,5-3-1,0-3 0,-6 0 0,-5-2 11,-7 3-4,-9 5-2,-5 5 8,-5 3-5,-12-3-7,-4 11-2,-2-1-5,-1 7 3,1 4-1,3 0-8,8-1 3,6-2-5,5 6-5,3-8-12,1 3-5,11-1 0,4 1-21</inkml:trace>
  <inkml:trace contextRef="#ctx0" brushRef="#br0" timeOffset="83196.7585">15170 13808 72,'-6'4'12,"6"-4"4,-2 0 5,4-4-1,-2 4-3,0 0-1,2-3 5,2 0 4,-4-3-4,3 1-7,-4-1-3,1 0 1,-2 3-4,-1 3 3,3 0-11,-10 0-1,1 15-1,-3 4-1,2 10 3,2-4 0,7-6 0,5-2-1,-2-6-1,4-6-3,4 0-1,4-2-6,-3-3 9,6-8-2,4-3-1,-11 1 2,2-5 3,-5-6 0,-3 11 1,-8-5 0,-6 6 0,-2-4 0,-3 9-4,-4 6-3,1 8 6,3 0-1,3 6 2,6-3-2,6-4 1,2 3 1,5-7-3,2-2-1,2-2 4,6-2-1,-5-4 1,5-7 1,-8 7 0,-3-7 0,-6 8-1,-6 4 0,-18 13-45,-12 9 3,-7 12 29,3 0-12,1-3 14,9-9 6,6-3 5,12-14 7,9-3 3,6-1-9,2-2 1,8-6 4,9-10-1,8-2-4,2-2-1,1 1 0,-7 1-3,0-4-10,-6 5-20</inkml:trace>
  <inkml:trace contextRef="#ctx0" brushRef="#br0" timeOffset="93731.3611">19326 13772 300,'0'2'47,"3"-7"-46,0 5 37,-3-3 0,3 1-21,3 0-6,-9 2-2,6 0-9,-3 3-4,6 3 1,10 5 3,1 10 4,-2 1-2,1-3 1,-1 0 0,-4 1-3,0-3 2,-6-3-1,1-6 1,1 3-1,-4-1 0,-1-6 1,-2-5 1,0 2 0,-2-4 3,1 2 1,-1-15 2,-2-6-3,-4-9-3,4-2-1,4 0 1,3 7 0,1 3-1,1-6 4,8 3-3,4-3 0,2 5-2,5-1 2,0 3-2,-3 5 1,-2 12 2,-10 1-4,-3 2-2,0 2-2,7 2 0,5 2 2,6 2 1,-3 4-2,6 4 3,2 5 0,0 1 2,-2 2-1,-3 4 0,-2-4 0,-7-3 0,-5 0 1,-4-2-2,-1-5-1,-2-7-4,-2 0-2,-1-5 5,0-2 2,0-1 3,5 1 0,-1-13 4,7-14-7,2 0 1,2 8 1,7-6-1,-2 3 5,-1 7-1,-1 3 1,-8 8-1,-3 4 2,-6 4-4,1-2-3,-2 3-2,1 0 1,8 0-1,7 8 2,4 1 1,1 6-1,3 5 1,-1 2-1,4 9 2,6 7-2,-2 9-41,1-4-32,-1 3-34,0-14-44</inkml:trace>
  <inkml:trace contextRef="#ctx0" brushRef="#br0" timeOffset="94451.4019">20715 13658 131,'-11'-17'153,"5"2"-114,2 4 12,-9 0-4,6 0-14,-6 6-4,4 0-6,-6 2-9,2-2 1,-8 6-8,-6 5-7,-9 2-1,2 11-2,-2 3 0,20 4 2,2 4 1,7 4-3,13-1 1,10-8-14,14-2-12,13-5 11,12-9-2,8-13 6,-11-16 5,-7-3 8,-5-9 1,-4 0 1,-6 3 6,-8 8 8,-10 8 7,-6 4-1,-3 6-4,-1 3-11,1 0-7,-2 3-8,6 5 2,7 9 6,4-1 0,-5 3-2,5 4-15,-6-5 8,6-4-5,-7 1-4,2-3 7,-4-9 3,0-1 6,-3-4 2,7-15 0,11-13 8,-3-4 5,4-4 2,4-5-6,-1 7 0,-3 8 4,-13 12-3,-4 4 9,-8 14-2,-2 0 2,2 1-11,-1-2-8,1 0-6,1 2 0,5 9 3,5 9 3,4 0 2,9 5-2,2-1 0,12-3-7,9 3-2,1-8-3,-2-2-4,2-4-5,-2-3-6,-5 4-18,-3-2-19,-10 1-7,-8 2-38</inkml:trace>
  <inkml:trace contextRef="#ctx0" brushRef="#br0" timeOffset="96112.4967">24072 13283 178,'-1'0'36,"-1"0"8,1 0 9,4 0-15,-3 2-1,-3-2-1,-2 0-5,8 0-7,-4 0-7,-1 0-3,-5 3-7,3 0-7,-12 8 0,-18 16-3,-12 14 1,-4 11 2,1 1 0,5 3 1,0 5-1,9-5 1,5 2-2,14 1 2,8-4-2,13-7 1,9-8-1,11-7 1,1-10 1,6-6 0,4-9-1,5-10 2,6-10 1,4-17 0,3-13 3,0-8-3,-5-11 3,-10 1-1,0 0 0,-7 4 1,-2 1-3,-6 1-2,-6 1 2,-5 7-2,-5 3 1,-7 1 1,-2 1-3,-10 7 10,3 2-7,-6 8 1,-2 7 4,5 10-1,7 5-1,-7-1-6,2 3-1,0 3-3,3-1 1,-7 5 0,-2 2 1,-3 2 0,3 0 1,2 5-1,1 4 2,-6 0 0,8-3-2,0 5 2,-3 2-2,1 0 1,2 1 1,-1 4-1,5 0 0,3-3 0,3-2 0,0 2 0,2-4 1,2-2 0,3 0-2,6 2 0,0-6 2,2 1 0,-1-2 0,5-3 1,-1 0 0,7-6 0,2-1 2,0-5 2,3 0-2,-5-3 3,3-5 3,5 0-4,2-3-2,-10 2 1,-7-2-2,1 5 0,-13-5-2,6 6-2,-12 2-18,4 0-16,-2 2-7,-4 1-13,2 3-18,0-2-32,3 7-70</inkml:trace>
  <inkml:trace contextRef="#ctx0" brushRef="#br0" timeOffset="97802.594">24770 13743 159,'-3'-2'72,"0"1"-40,5 1 31,-2-2-15,-2 4-16,2-5-7,0 4-8,3-1-17,-6 0-1,3 5-2,3 7 3,0 9 1,8 5-1,-4 1 1,1 3 2,4 6-3,-2 0-4,-6-6-26,5 6-56,-7-8-56</inkml:trace>
  <inkml:trace contextRef="#ctx0" brushRef="#br0" timeOffset="98656.6427">24734 13579 247,'-4'-1'72,"4"-4"-52,-2 5 25,2 0 18,0-2-32,5-1-13,-5 3-4,1 0-3,1 0-9,-4-2-2,4 4-12,1-2-34,6 3-55,15 6-46</inkml:trace>
  <inkml:trace contextRef="#ctx0" brushRef="#br0" timeOffset="99394.685">25428 13531 102,'-3'-11'175,"-1"3"-80,1-1-22,3 3-1,-6-1-16,7 1-10,-1 1-12,2 3-7,-5 2-11,4-1-10,-1 2-6,2-2-3,-2 2-37,4 1-63,16 12-14,3 15-32,-8 17-59</inkml:trace>
  <inkml:trace contextRef="#ctx0" brushRef="#br0" timeOffset="99544.6936">25470 13909 370,'3'0'74,"-3"-3"-60,0 1 63,3 2-21,-3-4-26,-2 4-16,7 0-14,-4-4-14,1 3-47,22-5-29,16-5-63</inkml:trace>
  <inkml:trace contextRef="#ctx0" brushRef="#br0" timeOffset="99776.7067">25767 13665 411,'4'-5'44,"4"-9"-24,11-1 18,8-2-23,10 4-13,14-1-2,7 2 0,0-1-9,5 5-22,-1 0-10,-18 7-25,-10 4-32,-13 7-33</inkml:trace>
  <inkml:trace contextRef="#ctx0" brushRef="#br0" timeOffset="99971.7174">25910 13851 328,'4'-2'13,"23"-11"16,15-7 22,24-3-32,5 2-10,11-4-7,17-1-2,2 6 0,-16 3-31,-9 3-11,-18 4-18,-28 8-20,-30 4-17</inkml:trace>
  <inkml:trace contextRef="#ctx0" brushRef="#br0" timeOffset="109938.2881">25045 6903 327,'-2'0'47,"5"-1"-44,-3 1 1,0-2 23,0 2-18,-1 3 0,1-4 3,0 1-4,0 2-5,0-4 2,1 2-2,10 0 0,23-10 7,15-2 6,12 5-6,8-5 1,2 0 0,1-2-5,-3 0-1,1 1-4,-1 4 1,-14 4-1,-15-3-1,-19 8-2,-18 0-32,-8 4-34,-8 9-35,-30 18 34,-23 5-95</inkml:trace>
  <inkml:trace contextRef="#ctx0" brushRef="#br0" timeOffset="110163.3009">25148 7357 197,'4'6'95,"11"-3"-81,12-5 61,1-6-22,8-3-24,16-6-4,8-5-11,-1 4-8,0-2-3,5 1 0,-8 2-2,-12 3-1,-13 6-18,-19 5-22,-8-1-24,-8 4-26,-14 7-13</inkml:trace>
  <inkml:trace contextRef="#ctx0" brushRef="#br0" timeOffset="111229.3619">26275 6338 189,'-25'-27'68,"7"11"-29,4 4-21,-14-3 3,-5 8-19,-19 3-1,-24 4-1,-21 15 0,-20 10 6,-16 14 2,3 12-3,18 16 3,-13 7-5,1 5 4,11 7-7,11 7 4,14 10-4,18 39 1,27 1-1,35-6 0,56-3 0,42-23 0,35-32 3,15-21-1,15-23 7,-9-28 5,14-27-7,22-9 7,-3-17 2,12-15 1,-26-6 0,-38-8-6,-37-1-3,-37-3 9,-29-8-7,-34-5-4,-29-12-5,-28 16-1,-26 29-19,-26 14-20,-27 21-29,-5 18-12,35 19-24</inkml:trace>
  <inkml:trace contextRef="#ctx0" brushRef="#br0" timeOffset="113145.4715">27977 6699 266,'0'-6'67,"-1"6"-29,2-3 14,-2 0 5,2-2-30,-2 5-11,4-3-7,-3 3-6,-2 0-3,4 0-17,13 3-70,15 14-77</inkml:trace>
  <inkml:trace contextRef="#ctx0" brushRef="#br0" timeOffset="113299.4803">27967 7137 461,'3'-1'49,"-2"-1"-48,2 0 33,-3 2 12,2-3-35,-2 3-11,9-12-2,19 2-45,-1-2-35,9 13-55</inkml:trace>
  <inkml:trace contextRef="#ctx0" brushRef="#br0" timeOffset="113599.4974">28402 6728 346,'-5'-4'52,"5"-4"-23,0 2 10,-2 1-6,2-1-20,2 1-10,0-2-3,3 6-6,7-3-41,10 8-52,2 13-91</inkml:trace>
  <inkml:trace contextRef="#ctx0" brushRef="#br0" timeOffset="113758.5066">28389 7178 359,'-2'1'18,"4"-3"-18,-2 2 26,0 0 9,3-2-24,2 5-10,18-3-1,6 0-17,4 1-65,-4 5-144</inkml:trace>
  <inkml:trace contextRef="#ctx0" brushRef="#br0" timeOffset="114267.5357">28401 6771 286,'12'-4'13,"19"-14"-12,15-6 33,17 2-5,13-4-10,17 1-5,-1 2-5,-7 6 4,-12 2-11,-1 2 1,-19 2-3,-20 6 0,-22 7 0,-13-1-16,1 1-30,-14 15-46,-32 10 50</inkml:trace>
  <inkml:trace contextRef="#ctx0" brushRef="#br0" timeOffset="114619.5558">28507 7183 227,'1'-1'41,"4"-2"-15,9-6 41,10-4-27,6-5-19,15-4-5,6-5-8,7 5-1,3-4-4,8 5-1,-4-4-2,-10 3 1,-10 7-1,-18 13-3,-11 1-21,-11 3-18,-7 1-15,-5 3-22,-20 9 26,-7 7-42</inkml:trace>
  <inkml:trace contextRef="#ctx0" brushRef="#br0" timeOffset="117382.7137">26777 4484 222,'-2'2'47,"-1"-4"-28,6 2 26,-5 0-3,4 0-21,-4 0-3,4 0 3,-2-1-7,2 1-6,20-12-5,18-5-1,14 2 3,15 1 2,3 0-4,-3 1-2,-5 3 0,2-4-1,1 6 0,-9-1 0,-18 5 1,-15-2-1,-14 8-6,-9-5-21,-1 4-19,-4 5-21,-16 11 18,-14 4-30,-10-1-74</inkml:trace>
  <inkml:trace contextRef="#ctx0" brushRef="#br0" timeOffset="117596.7261">26903 4889 167,'0'0'144,"0"-2"-143,-1-1 24,14-3 13,8-7-20,12-2 0,10-1-7,5-4-7,12 2-4,8 0-14,8 3-70,15-6-107</inkml:trace>
  <inkml:trace contextRef="#ctx0" brushRef="#br0" timeOffset="117896.7431">27767 4389 257,'-3'2'49,"4"-1"-25,-1-1 27,0 2-20,3-4-12,-1 1 0,31-11-10,13-1-6,8-4-1,1 1 0,4 1-1,0-1 0,6 3-1,-8 3-1,-2 5-10,-18 6-40,-13 8-34,-18 6-46</inkml:trace>
  <inkml:trace contextRef="#ctx0" brushRef="#br0" timeOffset="118119.756">27785 4688 112,'7'8'39,"8"-1"7,4-2-1,1-5-2,14-1-8,0-7-13,8-3 0,2-3-11,3 5-6,10-5-5,-4 1 0,-9 10-31,8 1-26,-5 6-23,-9-6 15</inkml:trace>
  <inkml:trace contextRef="#ctx0" brushRef="#br0" timeOffset="119460.8327">30680 4296 151,'-3'0'96,"6"3"-78,-9-3 24,6 3 0,0-6-18,0 6-6,4-3 3,-4-3-6,6 3-6,20-3-5,13 0-2,3-1-2,-6 3 1,11-1-1,-7 4-9,5-2-9,0 3-7,-11 2-35,-13 7-36,-20 3-67</inkml:trace>
  <inkml:trace contextRef="#ctx0" brushRef="#br0" timeOffset="119628.8423">30667 4603 151,'28'-7'50,"8"-3"-36,11 0 13,0-6-16,3 9-11,-11 4-12,-3-1-71</inkml:trace>
  <inkml:trace contextRef="#ctx0" brushRef="#br0" timeOffset="120386.8857">31418 4117 158,'0'-7'45,"3"0"-12,-1 3 0,-1 1 0,1 3-7,1 0-13,0 3-13,9 3-1,3 13-1,1 17 2,-4 13 0,-7 5 0,-7 5 0,-9 8-1,-12 8-23,-7-6 0,-3-2-9,-15 4-18,-4 17-19</inkml:trace>
  <inkml:trace contextRef="#ctx0" brushRef="#br0" timeOffset="120701.9037">30167 4258 313,'-2'2'0,"-5"2"-5,-11 18 5,-9 17 1,3 9-1,9 3 0,14 6 0,16 12 0,16-1 0,14 10-2,7 3-48,5-14-40</inkml:trace>
  <inkml:trace contextRef="#ctx0" brushRef="#br0" timeOffset="124068.0963">25497 13588 60,'0'0'1,"-2"0"0,2 0-1,-3 0 0,2 2-1,-1-2 1,1 0 2,-1-2 3,2 2 10,0-1 6,-4 1-6,4-2-2,-2 1 2,1-3-15,-1 2-2,2-1 1,-4-1-1,4-2-25,0 5 14,0-2-34</inkml:trace>
  <inkml:trace contextRef="#ctx0" brushRef="#br0" timeOffset="124521.1222">25482 13931 125,'-3'-4'3,"1"4"-2,-2-8-1,2 8 8,1-5 17,2 3-23,-2-1-2,4 2-2,9-2-29</inkml:trace>
  <inkml:trace contextRef="#ctx0" brushRef="#br0" timeOffset="124735.1344">25624 13958 52,'3'6'13,"-6"2"-11,3 1-2,3-1-9</inkml:trace>
  <inkml:trace contextRef="#ctx0" brushRef="#br0" timeOffset="125007.15">25456 13618 123,'-1'-1'38,"2"2"-38,2-2-20,2 5 0,4 4-26</inkml:trace>
  <inkml:trace contextRef="#ctx0" brushRef="#br0" timeOffset="127959.3188">27826 12975 220,'0'-16'28,"3"11"-15,2-2 21,1-4-4,-6 0-1,3 4 3,-3-3-14,0 2-2,-1 2 0,-4 0 2,0-1-3,-1 5-8,-4-5 3,-3 1-6,-4-1-4,2 6 0,-5 7-3,-10 5 0,-8 10 2,-11 10 0,-2 6 1,-4 13-2,2 8 1,2-4 1,15-1 1,11-6-1,14-2-1,5-4 0,12-4 1,3 3-1,12-1 0,7-8 1,7 3 2,4-10-2,4-7 0,-4-3 2,5-13 0,0-2 1,14-10-1,1-9 1,-7-3-2,2-9 2,-8-2-1,-5-7 1,-4-3 0,-7-9 2,-2-3 0,-4-4-3,-15 4 2,3 0-3,-9 6 0,-9 6 0,0 17 2,-4 6 4,-1 6-6,-8 6-1,7 1 0,-3 4-3,-9 8 0,-1 6-1,-7 10 0,-2 13 3,0 6-1,4 5 2,9 0-2,8 1 1,-2 3 0,13-9 1,7 2-3,8-4 0,8-8 2,7 0 1,4-6 1,-1-8-1,8-8 2,2-4 0,1-8 1,4-1-1,1-5-2,0-6-21,-5 3-18,-13 5-28,-1-2-36,-4 2-73</inkml:trace>
  <inkml:trace contextRef="#ctx0" brushRef="#br0" timeOffset="128315.3392">28422 13435 351,'-2'0'54,"4"-2"-49,-4 4 1,4-2-6,-2 7 3,1 18-3,9 11 2,1 7 1,1-2-3,6 1-8,1 13-63,5-12-73</inkml:trace>
  <inkml:trace contextRef="#ctx0" brushRef="#br0" timeOffset="128509.3503">28587 13176 171,'-15'-21'220,"8"14"-182,4 2-1,0 4 1,3 1-30,1-2-8,1 5-24,-2 1-38,9 8-41,9 17 14</inkml:trace>
  <inkml:trace contextRef="#ctx0" brushRef="#br0" timeOffset="131615.5279">19997 14342 237,'-12'-4'57,"3"6"-36,9-1 13,0-2 22,0 2-19,3-1-21,2-1-9,4-4-6,43-14 3,39-11 3,25-8 0,10-9-4,17 8 0,21 6-3,-3 8 1,12 0-2,-15 8 1,-22 5 0,-21 4-6,-24 2-14,-26 10-14,-24 2-11,-18-1-9,-15 3-13,-17 7-10,-25 7-12</inkml:trace>
  <inkml:trace contextRef="#ctx0" brushRef="#br0" timeOffset="131815.5393">20386 14576 261,'23'-14'8,"28"-11"-6,13-12 35,25-5 10,20-5-13,9 2-17,16 7-15,17 6-2,6 4 0,-13 1-26,-1 4-20,-10 5-30,19-3-70</inkml:trace>
  <inkml:trace contextRef="#ctx0" brushRef="#br0" timeOffset="132864.5993">28945 13247 258,'0'4'40,"-3"-4"-11,6 3 23,-6-3-19,2 0-10,1 0-1,0 0-2,0 0-4,1 0-9,-1 0 11,3 0-10,0-3 2,21-5-3,27-3-3,9-2 1,-4-1 0,-1 2-2,-5-2 1,-12 3 0,-6 2-2,-8 1 0,-5 4-1,-4 0 1,-5-2-2,2 2 0,-5 3-5,-4-1-15,4-2-21,-7 8-19,0-5-29,-15-7-60</inkml:trace>
  <inkml:trace contextRef="#ctx0" brushRef="#br0" timeOffset="133312.625">29224 12964 206,'0'-5'44,"5"2"3,-8 5 10,1 1-17,2-3-10,-3 2-6,8 0-5,-8-2-4,3-1-3,-2 3-1,2-2-1,0 0-4,0 3-6,0-1-1,0 10 1,3 17 3,3 10 3,-3 0 4,3 6 0,0-4-3,-2-4 0,4-9 0,-2-3-2,-1-3-2,1-3-1,-1 2 0,-5-6-1,5-3 0,-1 0 1,-4 0-1,5-2 0,-4 0 0,1-3-1,2 3-2,-1-1-32,4 1-16,-2-2-21,-2 2-16,0-4-53</inkml:trace>
  <inkml:trace contextRef="#ctx0" brushRef="#br0" timeOffset="134935.7178">30066 12847 126,'4'-3'36,"-8"-2"-9,8 1 26,-4 3-15,-4 0-1,8 1-6,-10-3-1,8 3-1,-4 0-5,2 3-7,-1-6-1,-1 6-7,-1-2-9,-1 4-3,-20 20 3,-15 16 1,3 12 0,-4 12-1,7 4 0,10-2-2,18-21-5,20-14-9,8-9 13,13-8 3,6-7 0,6-8 1,5-10 9,3-14 6,-6-15 5,1-6 0,-11-10-3,-10-4 1,-3-16-5,-8 7-6,-11-12-3,-11 5-4,-7-18 1,-4 20 0,-2 14 1,-10 16 8,-4 8-9,2 7-2,-5 3-3,-8 11-16,0 6-17,4 16-17,4 6-18,14 10-16,11 5-8,19-1-7</inkml:trace>
  <inkml:trace contextRef="#ctx0" brushRef="#br0" timeOffset="135570.7542">30963 12472 102,'2'-17'23,"-1"0"4,-2 2 24,-2 6 11,-2 0-17,1 5-1,-2 0 0,6 0-2,-6 3-17,2 2-1,-1-2-5,4 0-3,4 1-9,-6 2-2,3 0-5,-2 0-4,4 4-3,-7 22 4,10 8 3,2 5 0,9 8 1,6 7-1,4 18 1,4-2-1,-2-15 0,1-6 1,-2-10-1,-7-7 0,-6-3 0,-7 2 0,-2-6 0,-4 5 1,-8-4-1,1-6 3,-6-4-2,-12-1 1,-10-3-2,-17-6-26,-10-6-42,-2-9-43,1-13-43</inkml:trace>
  <inkml:trace contextRef="#ctx0" brushRef="#br0" timeOffset="135726.7631">30840 12514 150,'35'-47'94,"19"-1"-76,16-7 3,15 1 4,-6 10-20,-12 5-5,-7 5-46,-3 12-18,-12 9-74</inkml:trace>
  <inkml:trace contextRef="#ctx0" brushRef="#br0" timeOffset="136210.7908">31629 12326 71,'0'-6'171,"-2"6"-145,1 0 13,1 2 18,-3-2-24,3 3-22,-2-3-8,0 2-3,-12 13 0,-11 21 2,-5 15 0,4 11-1,5 13 2,-4 16 1,6-2-3,13-17 0,10-18 0,11-18-1,5-2 0,2-8 2,5-5 1,-4-4 3,7-3-4,3-8 0,3-3-1,-3-3-1,-5-9 0,-1 5-8,-6-6-11,-9-1-5,-9 0-5,-3-2-44,-6 0-49</inkml:trace>
  <inkml:trace contextRef="#ctx0" brushRef="#br0" timeOffset="137402.8589">32115 12430 171,'-3'0'34,"4"0"-14,-7-1 24,6 3-4,-3-2-17,3-2-7,-4 4-1,-11 1-7,-6 7-7,-4 4 0,1 6-1,-9 8 3,5 4 0,-2 10-1,6-2-1,9 3-1,5 1 0,10-8 0,9-7-1,4 0 1,7-9-3,8-4 3,10-11 0,6-5 3,-2-8 0,8-10 2,-1-14 5,1-9-1,-9-9 2,-3 8 2,-8-8-2,-2 6-6,-7 3 1,-5 0-3,-5 7-1,-2 7 0,-6 1 7,-5 9-4,-4 5 1,0 4-1,-4 3-5,-1-2-1,-5 7 0,-8 0-3,-1 7 2,-9-2-1,2 10 3,14 2-1,2-3-1,5 3 2,2 3-4,9-1 1,2 0-3,7 0 1,9-1 5,3 2 3,7-4-1,6-4 1,8 2 2,0-5-2,0-8 0,-1 2-3,4-6-12,0 1-22,16-13-22,-10-9-22,-13-8 22,-8-1 27,-12-3 26,-12-6 3,2 1 3,-4 2 4,4 7 8,-7 8 16,1 13-4,-2 12 20,0 0-2,-2 1-17,2 1-7,0 1-9,-1-4-12,2 5-5,2 7 4,15 12 1,3 13 9,1 7 0,-5-1 1,-4 6-6,5-6 1,-18 3-2,-2 3-2,-9 6-1,-7 3 0,-20 6-19,-15-10-11,-20 0-50,-17 1-33,-2-11-40</inkml:trace>
  <inkml:trace contextRef="#ctx0" brushRef="#br0" timeOffset="138592.927">30151 13684 224,'-5'-5'50,"5"8"-37,2-5 31,-1 1-2,-1 1-23,6-2-5,43 0-5,36-8 9,33-4 0,6-3-5,16-2-1,32 0-7,-4-4 5,28 1-6,-10-4 3,-10-1-2,-22 2-1,-16 2 0,-11 3-1,-18 1-1,-18 0-1,-18 2 1,-15 0-1,-10 2 2,-14 0 1,-14 9-2,-17 6 1,-6 2-3,-2 2-18,2-3-23,-21 8-21,-19 11-14,-8 6-28,1-2-28</inkml:trace>
  <inkml:trace contextRef="#ctx0" brushRef="#br0" timeOffset="139801.9962">30680 14372 238,'0'0'37,"4"-1"1,-8 4 20,4-3-17,-2 0-13,-2 2-9,4-1-12,-13 13-7,-17 6 1,-5 19 0,3 0 1,9 4-2,8 1 0,-4 12 0,5 1 0,7-7 1,4-9-1,9-4 0,6-2-1,0-18 0,10-4-1,0-8 2,10-8 1,-5-9 4,2-8 5,7-10-2,5-2-1,-8-1 3,1-5-2,-9-5-6,7-1 1,-6-4-3,1 7 1,-10-5 0,4 6-1,-11 3 1,-7 0 0,-3 6 1,-4 0 2,-10 7 0,5 2-1,-4 10 0,5 1 0,-1 4-3,1 1 0,-3-1 0,0 0 0,4 4-2,-2 3 1,-1-1-2,3 2 2,-6-1 0,1 3-1,-2-2 2,3 4-1,6-2 0,5-3-1,3 1-1,-6 0 0,6 2-1,-6-3 0,6 2 1,-3 0 3,0 0 0,0-2-1,0-2 1,0 2 1,0 2 0,0-4 0,0 0 1,0 2 0,0 2 0,-3-4 1,3 4-1,-3-4 1,6 2 0,-6 4 1,-5-4-1,-17 3-2,-10 1-1,-1-1 0,8 0 0,-11 4 0,15 3-1,-6 1-1,12 3 0,-1 4 0,5 5 0,6 2 0,0-3-3,10 8 4,5 3 0,8-4 1,3 3 0,14-1 2,3-6 0,16-2 2,10-7-1,7-3-3,6-5-7,-9-6-25,10-2-31,-11-5-25,1 0-24,-20-7-30</inkml:trace>
  <inkml:trace contextRef="#ctx0" brushRef="#br0" timeOffset="141010.0653">30959 14369 233,'4'-10'41,"-1"1"-4,-1 0 21,-2 3-8,0-1-11,-3 6-10,-5-4-6,-5 1-13,-5 4-8,-9 4-2,-7 12-2,-11 13 1,0 9 0,-5 8 0,2 8 1,11 2-1,22-1 0,10-13-2,17-13-1,7-1-1,19-11 3,9-6 2,15-10 2,-8-11 0,12-12 2,-15-8 3,0-7 11,-8-12-6,-10-6 0,-9-17-2,-8 1-5,-17-3-3,-17 5 2,-10 2 2,-19 1-4,-6 10 4,10 20-2,8 10-2,10 16-2,14 3-2,-8 4-22,10 10-40,0 8-19,6 13-18,3 12 20,18-1-25</inkml:trace>
  <inkml:trace contextRef="#ctx0" brushRef="#br0" timeOffset="141819.1116">31766 14118 147,'3'-10'38,"-2"-2"-14,2 3 38,-7-2-11,1 4-6,-5 2-9,1-2-3,1 1-7,1 6-10,-6 2-9,3 1-7,-10 14-2,-19 18 2,-10 13 0,9 5 0,5 7 0,5-5 1,-3 5-2,14-8 2,7-10-2,17-13 0,8-7-11,12-5 4,9-1 4,8-8 1,4-11 2,-2-5 1,-2-15 0,5-8 2,-12-4-2,-4-7 6,0-9 4,-11 4-7,-4-1 4,-3-3-3,-4-5-3,-4 10 0,-4 13 2,-9-1 4,-5 8-5,2 6 1,-8 5 5,-6 3-8,-1 10 0,-6-4-2,2 16-1,1 10 0,8 5 1,-2 3 0,6 1 0,11 1-1,5 4 0,4-1 3,8 1 0,10 2 0,8-6 0,6-7 3,2-6 0,3 0-1,1-5-2,0-7-3,-4 0-19,2-3-28,-12-1-26,-2-2-4,-15-3-7,-2-1 20,-8 0 45,-2 0 22,-8-3 21,5-3 0,-3 5-21,3-5-1</inkml:trace>
  <inkml:trace contextRef="#ctx0" brushRef="#br0" timeOffset="142006.1223">32331 14229 321,'-1'0'40,"-1"0"-7,-1 0 22,5 0-24,-2 2-28,0 1-3,1 1-5,2 13 5,6 17 1,0-2-1,0 8-42,-1 2-38,-11 5-71</inkml:trace>
  <inkml:trace contextRef="#ctx0" brushRef="#br0" timeOffset="142179.1321">32398 14071 399,'3'-12'20,"-4"7"-18,-1-3-2,5 5-26,17-10-196</inkml:trace>
  <inkml:trace contextRef="#ctx0" brushRef="#br0" timeOffset="150163.5888">19384 12922 134,'0'-2'49,"1"4"-36,1-4-6,3-2 26,-7 5-4,7-4-14,-1 0-7,7 0 0,0-2 3,1 2-4,6-1-3,-1-1 2,2 3-2,6-4 2,16 4-1,5 0 3,13-2 0,22-4-1,13 0 2,6-1-3,0-2 0,5 2 0,3-2-1,9-3 0,-10 1-1,30-2 2,11 0-4,1-4 3,5 2-4,2-7 0,-5 5 4,-2-2-3,-8 2 1,-3-3-1,22 8 0,-2-3-2,1-5 1,-4 8-1,-11-2 1,-12 4-1,-6-3 0,-15 2 1,-1 0 0,10 3-1,-5-4 1,-8 6-1,-4-6 0,8 4-1,-5 3 1,-8-1 0,-2 0 0,-11 2 1,-6-3-1,-6 3 1,-12-4-1,-1 4 0,-2-4 1,8 5 0,8-2 1,-1 4-1,6-6 0,-4-4 0,2 4 0,1-1 0,1 0 0,-10 0-1,2 6 0,-5 1 1,-2 3-1,0-3 1,-3 6-1,0-6 0,-6 6 1,5-7 0,3 1 0,-2 0-1,9-3 0,-6 4 0,-5-5 0,-9 2 0,-12 2 0,2-5-1,-9 3 2,5-1-1,7 0 1,3-5 0,1 2 1,9 2-2,8-5 1,1 3 0,6-1 0,-7 5 0,-1-2 0,-1-3 0,-3 7 0,-10-6 0,-1 3 0,7-5-1,-6 4 0,14-3 1,10 1-1,0-2 0,1 0 0,4-5 0,3 3 0,5-8 0,2 8 0,-7-1 0,-4-1 0,-11 5 1,-10-2 0,-9 2-1,-7 6 0,-16-4 1,-5 5-1,11-8 0,9 4 0,4-8 0,14 1 0,8-6 1,12-2-1,5 3 0,-4 5 0,-9-3-1,-3 2 1,-2-2-1,-1 3 1,-5 0 0,-12 1 1,-3-1-1,6 2 0,-1-1 0,6-1 0,10 0 0,3 3 0,2-3 1,-4 1-1,-8 1 0,-10 4 0,0-5 0,-10 6 0,4-1 1,-13 1-1,1 3 0,0-6 0,1-6 0,5 13-1,7-13 0,8 1 1,10 0-1,9 8 0,3-3 1,-3 3 0,-3 2 0,-1-6 1,1 5-1,1-4 0,-6 5 1,-4 0-1,-11 0 1,-4-1-1,-10 4 1,-2-1-1,-15 6 0,-1-5 0,-5 0 1,-2 0-1,-5 1 0,-1 4 1,-1-3-1,-3 0 0,3-3-1,-1 6-21,-2-5-46,-11 8-37,-26 7 16</inkml:trace>
  <inkml:trace contextRef="#ctx0" brushRef="#br0" timeOffset="159553.1259">23825 14367 126,'40'-12'54,"20"2"-21,28-2 19,34 3-8,2-4-19,19 3-13,4 5-4,-18-7-7,-17 7 2,-22-2-3,-34 5 1,-31 2-2,-23-2 0,-7 2-13,-17 0 3,-14 0 3,-12 4-1,-10 6-1,-12 4-7,6 4 11,-12 1-7,-14 5 2,-21-5 4,6 5-11,11-2 18,11-3 2,34-8 0,39-6-2,13-3 0,0 0-15,11 0 15,15-6 11,23-3-5,3-8-1,7-4-3,7-1 2,16 1 8,18-1-2,-16 3-3,-6 2-5,-12 4-1,-15 6-1,-31 2-1,-26 3-20,-16 0-13,-23 12 31,-17 5-4,-19 3 3,-17-1-5,-31 3 6,0 5 3,3 0 5,13-1 5,43-7 4,49-7-14,18-1-9,12-5 1,4 7 8,16-11 8,18-7-4,19-8-4,1-1-8,6 0 4,14-2 4,10 3-4,-9 1-15,-8-3-19,-16 4-32</inkml:trace>
  <inkml:trace contextRef="#ctx0" brushRef="#br0" timeOffset="162769.3098">30207 12433 79,'-3'-2'48,"0"1"-33,2-1 24,-2-1 1,0 0-17,-5 2-3,2-3 2,5 1-3,-2-2 3,-2-2-5,4 0 0,-4 0-5,-2-5-2,0-3-5,-17-5 2,-3 6-7,-7 4-3,2 8-33,13 6-26,5 12-38,14 3-24</inkml:trace>
  <inkml:trace contextRef="#ctx0" brushRef="#br0" timeOffset="165733.4793">28325 13796 171,'-6'-5'40,"4"2"-8,-2 3 9,4-3 2,0 4-20,0-1-11,3 0-6,-2 0-5,-1 2-1,5 3-1,-2 5 1,4 7 1,2 2 2,-4-2 3,1 10-1,1 2 1,-1 3-3,6 4-1,3 3-1,4 12 0,2-1 1,5-4 0,-4-5-1,8-3-1,4 3 1,17 0 0,14 8-1,14 0 0,11 2 0,19 9 2,-3-13-1,3-4 1,-5-10-1,-4-4-1,15-9 0,9-5-2,-7-4-1,13-5-2,7-6-1,-11-3-7,-22 3-4,-29-4 13,-21-3 4,-29 3 1,-27 4 0,1-3-1,-13-8-5,-7-1-6,-8 0 10,-9 2-2,1-6 0,0 5-1,10-2 1,6 2-1,6 4-10,6-1-3,11 4-11,4 4 7,7 0-7,10 0 14,0 4 9,7 3 3,0-2 2,1-4 0,7 7 1,20 0 4,16 2 13,6 1 8,1 6-3,-3-3-5,-6 4-3,-11-2-1,-12-2-5,-28-10-9,-26 2-6,2-7 2,-13 4 4,-39 5 3,-13 1-3,-6 2-27,2-1-19,-2-10-25</inkml:trace>
  <inkml:trace contextRef="#ctx0" brushRef="#br0" timeOffset="167007.5523">32811 12132 223,'-6'-10'41,"2"0"-36,1-1 12,-4 2 8,4-3-11,-2 0-1,1 2 4,-8-6-5,6 0-2,-8 0-3,-3-11 15,-6 0-20,-10-3 1,-9-2-3,-8-7 2,-13 0-2,1 6 4,-6-4-3,-14 5-1,8-1 0,-4 6 1,11 8 0,0 12-1,1 4 1,3 6-2,7 6-1,2 1 2,4 0-1,2 2 2,3 1-2,3 6-1,3 1 2,-1-1-1,-2 5 0,-7 3 0,3 4 2,-2 7-3,0-1 3,-4 3-1,-3-4 0,-1 2 0,5-7 0,11 2 0,-2-4 1,3 4 0,-1 1-1,5-1 2,4 4 4,1-2-6,11 4 1,-4 0-1,15 4 2,-4-2-2,2 13 0,10 5 0,7 17 1,13-2 0,16 4 0,-1 0 1,14 7 1,12-1-3,7-2-1,31-6 1,25-5-1,13-15 5,20-17-3,4-5 3,-11-13 0,10-10 2,-1-6-1,-20-8 4,-6-10-5,-8-8 5,-6-13-1,-9-12 4,6-7-3,-17-7-3,-9-5-1,-3-3-4,-4 7 1,-8 6 1,-11 9-3,-16 4 1,-32 1 2,-5-7-3,-14 9 0,-11-7-4,-2 3-21,-30 6-24,-24 8-69,-35 18-53</inkml:trace>
  <inkml:trace contextRef="#ctx0" brushRef="#br0" timeOffset="169316.6843">29062 13748 76,'-8'2'157,"-2"2"-154,-10 4 16,0 1 7,-6 5-6,-5 4-9,-9 6-7,2 7-3,-14 7 1,-14 9 5,-10 14-1,-27 6 13,-4 5 4,-11-3-2,-17-6-6,-18-5 2,-8 5-12,-28-2 0,-19-11-2,-9-3-1,9 0-2,-8-8 0,15-3 0,-8-7 2,-3-12-1,-4-2 1,20-2 1,-9-14-1,24 6-2,-13-5 0,9-8 1,8-8 1,14 5 0,30-3-1,-4 2 0,15-6 0,17 5-1,4-4 0,-3 2 0,10-4 0,4-9 0,4 2 0,8-2 1,2-8-1,9 2 1,4 0-1,11 0 3,1 7-2,8-2 1,4 2 3,9 5-4,7 5 2,2-1-2,10 8 1,5 8-1,6 1-1,-3 2-1,8 1-1,-10-2 0,8 0 2,-3 2-1,2-4-2,-4 2-1,2 4-6,0-1 0,0 4 1,0 1 4,-3-2-4,3 4 4,-4-5-3,4 0-2,4-3-9,-8 4-8,7 2-16,3-6-17,-2 9-20</inkml:trace>
  <inkml:trace contextRef="#ctx0" brushRef="#br0" timeOffset="169617.7015">22758 14301 241,'-12'-43'42,"5"19"3,4 2-1,4 11-8,-1 5-3,6 6-24,11 0-9,28-2-2,29 10 2,4 9-2,23 16-33,11 6-25,4 9-19,-12 3-13,-5-3-16</inkml:trace>
  <inkml:trace contextRef="#ctx0" brushRef="#br0" timeOffset="172571.8705">11103 13349 132,'0'-3'37,"-5"-2"-2,1-3 1,0-1-1,-2-1-9,-1 1-1,-2 1-4,-1-6-6,1 5-2,-1-2 4,-4 3-5,4 7 3,-5-7-11,-8 2-3,-13 3 0,-8 3 1,1 6-1,-2 0 2,2 5-3,-5-5 0,-12-1 12,14 11-12,6 4-4,-6 11 2,1 18 2,-1 11 0,7 7 0,3 12-1,6 4 2,11 3-2,6 18 0,8-15 0,7 2 0,7-10 1,8 10 0,9-5 1,14-7 0,20-10 1,25-9 0,16-21-2,17-23 0,1-28 0,23-26 2,-9-16 3,-11-20-1,-23-15 5,-27-7 1,-24 12 0,-30-2 2,-24 3-6,-18 0-1,-15 14-5,-11 8 0,-4 14-1,5 15-3,1 13-18,15 8-21,11 8-36,5 14-95</inkml:trace>
  <inkml:trace contextRef="#ctx0" brushRef="#br0" timeOffset="176480.0939">29727 12429 103,'0'-3'23,"2"-2"3,-4 1-5,2 1 6,-2 1 7,2 1-8,-1-2-7,-2-2-4,3 3-1,-2-2 1,2 4 1,-4 0-4,1 0-1,4 0-5,-1 0-6,-1 4-1,-12 4 1,-6 8 1,-9 6 0,-9 6 0,-6 9 0,-14 2 2,12-6-1,-2-8 0,8 0-1,-2-5-1,4-3 0,-3-1 2,3-7-1,-4 0-1,-9-5-3,-1-1-2,8-6 4,1-2 1,18-2 1,12 2 4,9 0-2,5-6-3,-1-3-9,9-9 9,9 1 4,0-4-2,6-1-2,-2-2 1,-1 3-1,-6 9 1,2 0 1,0-3-2,-1 1 1,-1 2-1,-4 0 3,0 4 3,0 4-6,-3 4 0,-8 6 0,2-1 0,3 2-2,2 3 0,1-3 0,4 6 0,2 2 1,1 3 0,2 5 1,5 3 0,-1 2 1,2 3-1,-9 0 1,4 6-1,-4-7 2,-3 5-1,-2-4 2,4-1-1,-2 1-1,0 2 2,-5-9 1,11-2-1,-9-7-2,1-1 1,1 3 0,5-2 2,-2-2 0,-2-1 0,6 3 0,-5-6-1,2-2-1,-8 2-1,10-1 0,-5-2 1,2 3-2,0 4-31,0 0-59,-1 1-67</inkml:trace>
  <inkml:trace contextRef="#ctx0" brushRef="#br0" timeOffset="191210.9363">15721 4533 134,'111'-24'29,"22"-4"-22,24-7-1,-2 6 11,-16 1-13,-14 0-1,-22 5-1,-5-2 3,-26 8-3,-28 12-2,-43 7-27,-41 16-70</inkml:trace>
  <inkml:trace contextRef="#ctx0" brushRef="#br0" timeOffset="191413.9482">15780 4589 204,'19'-17'22,"39"-7"-22,30-12 0,28-8 28,14-3-9,11 3-2,5 5-9,-16 9-1,-28 13-5,-17 8 0,-27 9-2,-37 2-21,-18 3-59,-24 15 26,-16 13-20</inkml:trace>
  <inkml:trace contextRef="#ctx0" brushRef="#br0" timeOffset="192412.0053">17446 3839 207,'-8'0'70,"5"2"-45,3-2 12,1 2 5,1-2-17,-2-1-8,2 7 2,0-6-7,2-2-5,3-1-6,21-13 0,42-15 3,21-6 1,18 5-2,24-4 0,14 0-2,23-3 1,2-2 0,8 3 2,-5 4-3,-17 9 0,-13 0 0,-22-1-2,-21 11 1,-11 1 0,-15 5 1,-33 1-1,-20 7 2,-23-2 0,0 1 1,0-2-1,-2 5-1,1-3 0,-2 6 0,3-6-1,-4 4 0,3-2-1,1 0-13,0 3-26,0-2-39,-9 5-29,-12 15 46,-1 8-40</inkml:trace>
  <inkml:trace contextRef="#ctx0" brushRef="#br0" timeOffset="194293.1129">20580 3224 238,'-1'2'40,"4"-2"-12,-3-4 14,3 6-8,-3-4-10,5 4-9,-5-2-9,19 0-5,1 2-1,6 3 0,13 12 0,6 6-1,-1 5 2,-2 8-2,-11 4 0,-4 1 0,-9-1 1,-11-5-2,-7-13-2,-6-12-3,1-10 7,2-3 12,-5-3 35,-1-19-11,-4-8-8,2-13 10,4-7-28,8-16-5,18-7-2,1 5-2,2 1 0,-3 11 0,1 5 0,-7 13-2,-2 15 1,-3 15-8,-7 9-53,20 19-96,9 32-34</inkml:trace>
  <inkml:trace contextRef="#ctx0" brushRef="#br0" timeOffset="195117.16">21490 3056 299,'9'-19'30,"5"-1"1,-10-3 13,-4 6 0,-3 4-10,0 0-12,-7 8-2,1-2-5,-5 2-12,-2 5-3,-17 12-4,-17 19-7,-3 10 9,7 10-14,10 1-4,15 3-8,21-17-9,18-15-4,15-11 16,3-5 5,13-17 3,5-17 12,3-13 5,-8-11 8,-4-7 18,-16 1 16,-2-14-8,-6-12-16,-15-7 9,-1 8-3,-5-12 6,-11 16-12,-4 19 24,0 0-18,0 31 7,12 26-13,3 4-18,0 2-12,0 7-8,29 47 13,9 37 7,0 8 0,8 9-1,-3 0-33,-4-6-20,-5-9-14,14-8 3,-6-23-17,-8-25 1,0-27 8,-23-14 0,-4-11 73,-7-16 7,0-7 47,-7-8-24,-5-8 8,7-10 0,2 4-10,-3 18 30,12 16-3,-6 9-17,8 8-20,-8-2-15,24-5-3,12-7-1,14-3 0,2-2 1,1-1 1,-6-3 0,2-2 0,-19 1 2,-9 8 2,-12-4-2,-7-1 3,-13 4 10,-1 14-8,-1-1 0,-7 7-8,-5 6-4,-8 26 3,5 3-5,15 11 4,15 4-2,14-1 4,18-6 2,15-1-2,24 0 0,21-4-4,12-4-22,-1-3-18,-8-11-12,-8-7-7,-7-7-21,-2-4-17</inkml:trace>
  <inkml:trace contextRef="#ctx0" brushRef="#br0" timeOffset="195838.2013">23922 2744 216,'-14'-11'62,"4"4"-29,-7 2 6,3 2-8,-9 4-13,-3 3-9,1 2-8,11 8-1,-5 7-2,6 1 1,7 5 1,8-2-1,12-10-9,0-6 4,8-5 6,5 0 7,1-5-2,-2-9 0,-10 1 1,-5-2 1,-6-8 5,-3 4-2,-4 1-5,-3 12 0,0-2-5,4 5-4,-2 1 0,4 1-14,1 4-9,-1 8 17,5 4 4,12-2 5,7-4 1,8-7 6,12-11-1,12-16 0,-1-11 0,-17-7-1,-13-5 2,-3-12-2,-3-14-2,-11-17 7,6-23-2,-8 7-7,-7 15 2,-12 8-1,-1 19 13,-4 28 6,7 16 7,5 18-14,2-1-13,3 13-15,-13 40-1,7 46 14,15 23 2,6 49-1,2 3-16,-13-16-5,-1-16-16,0-18 2,-2-4 22,8-7 12,7-24-6,16-22 4,8-40 4,-1-22 1,-6-20 7,5-20 25,3-12-2,-16-9-14,-1-9-3,-10-3-9,-7-5-4,-11 3-1,-13-1-4,-4 15 3,-3 10-15,-1 17-2,10 10-9,6 11-22,15-4-53</inkml:trace>
  <inkml:trace contextRef="#ctx0" brushRef="#br0" timeOffset="197264.2828">25662 2640 194,'-7'-10'42,"-2"6"-5,-4-8 14,-1 7-7,5-5-12,2 10 7,-1-1-17,4 5-19,-4 6-3,-8 9-4,-5 21 3,5 10 1,11 5 0,14-6-5,10-5 4,19-8-13,14-16-17,18-11-11,-3-17-4,-3-13 27,-13-18 19,-9-5 5,-7-9 6,-10-14 17,-8-1 1,-9-5-6,-8 2-3,-8 7 0,1 11 16,-5 23-9,6 11-6,4 11-5,1 8-6,1 0-10,1 1-8,1 3-7,10 19 4,13 19 11,14 17 2,4 9-2,3-12-8,-7-1-23,-6-5 6,3-8-13,-9-9 1,-3-13 12,-1-13 0,-5-9 19,3-9 6,9-10 10,-2-11 12,1-1 5,-3 10-13,-6 10 7,-10 6 2,-5 4-1,-5 7-10,-3-2-12,1 1-6,2 5-3,6 14 5,9 7 4,3 10 0,12-11-12,0-5-13,7-6 9,2-7 3,-6-8 9,-6-11 4,-14-1 2,-7-9 6,-3-9-2,-3-3 10,-5 4 7,-2 6-8,-3 5 3,1 10-6,-3 1-12,-2 5-2,1 5-3,-3 14-9,0 5-18,0 9-15,18-5-2,5-9 21,8-8 18,4-7 1,13-5 9,11-6 2,0-12 3,5-1 4,-2-1 9,-13 5-1,-10 2 12,-4 3 1,-7 1-10,-5 3-9,-5 7-9,4 0-2,-9 0-2,6 0-1,10 0-1,2 2-7,0 1-6,-12-1-8,4-2 10,-2-2 11,-1 2 3,-1-1 1,-3 1 0,2 1-2,-2-1-1,0 0-3,3 0 3,-5 0 3,4 0 3,1-1 7,4-3 4,16-8 0,15-5-6,10-11-4,6-2-1,-17 6 3,-13 11 6,-18 5 10,-9 3 6,0 4-13,-2 2-11,4-2-4,-1-1-1,-5 7-7,-9 15-10,-2 14 0,6 11-4,9 19 8,36 39 5,22 14-22,6-5 9,1 10-7,16-4 21,22-17 4,12 2 4,-8-8 21,-7-22 7,-29-29 7,-36-27-22,-33-13-2,-17-16 68,-31-35-66,-11-9-12,-32-12-1,-28-4 0,10 8-2,31 2 2,40 1 0,26 3-5,19-3-20,19-11-22,11 0 8,8 16-5,6 14-33,-1 19-38</inkml:trace>
  <inkml:trace contextRef="#ctx0" brushRef="#br0" timeOffset="197982.3239">28004 2763 143,'-9'-11'97,"-1"11"-72,10-3-3,3 3 6,-5 3-24,2-3-4,6-5-10,0 2-3,15-11-3,10-4 3,-8 0 9,-7 1 4,-13 0 6,1-3 4,-15 1 13,5 0 1,-21 4-12,12 10-3,-21 7-4,12 15-5,-6 8-2,11 6 0,19 1-3,12 9-1,22-2 6,30-2 0,24-1 0,29-9-25,-1-4-56</inkml:trace>
  <inkml:trace contextRef="#ctx0" brushRef="#br0" timeOffset="198354.3452">29497 2285 264,'-12'-14'53,"5"6"-14,-1-4-7,2 2 16,-5 4-21,11 8-5,3-2-20,-6 2-2,3 14-12,-7 37 9,3 48 3,-1 15 5,2 0-3,0 9 0,-8 1 0,-6-4-2,-7-11-1,11-12-34,5-10-28,8-18-12,8-24-52</inkml:trace>
  <inkml:trace contextRef="#ctx0" brushRef="#br0" timeOffset="199140.3901">30225 2571 270,'-15'-41'46,"-1"17"-23,-10 2 8,-5 5-20,1 14-10,-6 3-1,9 7-2,7 6-3,5 11 0,1 10 2,20 14-16,20 2 0,21 4 6,17 1 8,1-10 3,-9-6 2,-12-8 0,0 0 0,-11-9 0,-9-1 2,-7-11 6,-11-5-2,-9 1-3,1-6-2,-7 1 0,-13 11 9,-33 8 1,-5-8-11,13-11-38,12-11 12,6-2 1,22-15 20,20-18-13,14-10 18,6-21 6,9-12-2,4-3 2,-12 4 5,-2 8 14,-6 17 17,-10 15-13,-2 19 19,-8 15-15,-1 4-4,-4 9-12,-4 4-17,3-3-2,0 6-7,18 26-2,9 35 11,-4 7 1,5 8-1,-1 4-1,1-2-25,3-15-9,5-6 0,3-29-1,3-15 23,-5-14 13,0-11 4,6-16 3,-4-8-1,2-10 13,3-2 1,-5-12-9,-1 1-3,-18 7 3,-15 25 8,-8 12 6,-3 9-25,3 2-2,1 1-5,-17 21-3,-5 21 1,9 1-15,2 3 5,10-17-3,7-13-1,3-15 14,-5-7 9,-2 1 0,1-15 20,-1-15-13,-6-16-7,-10-4 0,-6-2 2,-8 9-1,4 2-1,6 14-21,-3 14-98</inkml:trace>
  <inkml:trace contextRef="#ctx0" brushRef="#br0" timeOffset="199602.4166">31411 2897 258,'25'10'5,"6"7"15,5 7 13,-4 5-24,-10 12-4,-1-2-5,3 5 2,-5 1-2,-5-6 1,-1-5 1,-9-21-2,-4-4-3,-3-12 3,-1 3 2,-2-6 1,-15-12 3,-9-8-6,3-7 4,5-9-3,10-8 6,6-4-7,13-14 1,6-4 6,0-1 14,17-17-12,10-2-3,-9 20-1,8 1 6,-3 30 0,7 5 4,7 12-12,-16 18-1,-9 12-2,5 7-3,-2 15 2,1 9-4,-13 3 4,-4-1-6,-12 7 4,-12 1 3,-18 4 1,-13 2 3,-15-3-4,-2-5-11,1-8-20,-4-10-50,10-1-42</inkml:trace>
  <inkml:trace contextRef="#ctx0" brushRef="#br0" timeOffset="199915.4343">31888 2694 184,'45'-27'50,"-5"1"-16,2 6-5,0 8-9,-5 1-11,15-3-4,-1 1-5,-11 4 1,8-1 2,0-3-1,-2 1 4,-33 7 9,-11 5 3,-7 4-8,-4-5-8,-1 6-2,-17 7 2,-24 17 2,14 3-2,18 0-2,16-7-2,16 3-9,16 0 11,26 0 6,30-3-6,-11-6-6,-15 3-14,-13-7-10,-9-1-3,-31-1-11,-21-3-18,-17 5 12</inkml:trace>
  <inkml:trace contextRef="#ctx0" brushRef="#br0" timeOffset="207793.8845">7502 14492 220,'0'-9'7,"3"11"-1,-1-2-4,-2 1 16,1-1 2,1-1-17,6-5-3,9 2 1,11-7 1,2 1 0,6-2 0,9 3 1,-2-16 1,6 3-2,5 3 3,-3 2-5,1 0 1,-12 8 0,-5 1-1,-15 8 0,-12 2-1,-11 0-2,-3-1 1,-8 8-9,-20 11 8,-21 13 2,-6-5-6,4-3-5,-1 3 9,4-6 3,-4-3 2,9-4-2,4-2 0,12-6 0,6-1 2,14-1 2,13-6-4,6-4-10,-2 3 8,14-1 2,13-4 3,13-6 1,3-7 2,4-7 2,0 5 0,1-4-1,-8 6-6,-12 8 1,-11 8-2,-21 8 0,-1-4 0,-4 5-6,-11 5 2,-9 10 3,-4 2-3,4-2-10,2 5-27,3 3-47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2.84167" units="1/cm"/>
        </inkml:channelProperties>
      </inkml:inkSource>
      <inkml:timestamp xml:id="ts0" timeString="2020-04-26T20:09:44.617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16751 3020 222,'-3'1'48,"3"-2"-30,-1 2 20,1-2 0,-7-2-21,2-5-3,1 4-3,4 3 5,-3-2 5,1 2-5,-1-2-5,6-2 2,-7-3-5,2 2 16,4-2-20,-5-4 3,3-2-1,-3 1-3,1-1 1,4 2-1,-2-2 1,3-7 2,-2 0-3,2 2 3,-1 4 0,1 0-2,0 0 2,1-1-3,3-1-2,7-3 0,-2 0-1,0 5 0,-3-5 1,13 6 1,-13-5-2,12 4 0,-9 5 1,6-7-1,-5 12 0,-1-10 0,-1 9 0,-5 1 0,10-2 0,-1-6 0,-2 9-1,-1-4 0,-1 1 1,-1 3 1,4-7-1,-5 7 0,8 0 0,-9-4-1,8 3 1,-2-2-1,-3 7 0,3-8 0,2 6 1,4-2-1,-2 1 1,10-2 0,-3 2 0,5 3-1,-6-3 0,-4 4 1,-1-1 0,2 2-1,-3-2 1,-3 0 0,1 3 0,-1-3 0,0 4 0,4-2 0,-4-4 0,8 0 0,-7 5 0,2-3 0,0 0 0,-2 1 0,5-1 0,3 3 1,-9-6-1,-6 8 0,3-10 0,-9 5 1,0 3-1,-2-3 0,5 0-1,0 2 1,1 4-5,-2-2-13,4 3 7,3-1-5,3 2-12,4 3-15,-2 6-21,0-3-39,-3-1-36</inkml:trace>
  <inkml:trace contextRef="#ctx0" brushRef="#br0" timeOffset="405.0229">17746 2331 112,'-8'-9'60,"3"4"-20,-4 1-1,1-4 11,1 5-7,3 2-16,4 1 11,1 0-20,-2 0-14,-1 1-4,4-1 0,-1 0-5,1 3-3,17-1 7,3 8 1,1 0 0,4-3 0,-8 3-1,2 1 1,-5-3 0,5 2-2,-3 3 1,3 0 1,1 4 0,1 2 0,-2-1 1,-4 2-1,-10 3-3,-6-11 3,-7 6 3,-13 11 1,-11 17-1,-17 1-2,-2-1-1,7-13-15,7-10-12,24-13-20,11-10-23,14 6-47</inkml:trace>
  <inkml:trace contextRef="#ctx0" brushRef="#br0" timeOffset="2115.1209">18996 2403 173,'-3'-4'67,"3"2"-45,-1 2 31,1-1-5,-3 1-18,-1-4-9,-2 4-11,6-3 10,-6 6-1,2-6-9,-2 3 5,6 0-6,-4 0 1,-8 0-10,0 3-1,-4-3-3,-8 10 2,-6 8 1,-4 7-1,-2 5 2,2 3 0,4-6 0,8-3-2,2 5 2,-1-12 0,14 4-1,-2-1-1,4 4 0,4-14 2,2 11-1,3-1 0,1 1 1,-2-6-2,3-3 2,-1 3 0,-1-3-1,2 0 0,1-2-1,3 2 1,-3-3 1,5 2-2,0-2 2,0 0 0,3-6 1,3 3 1,6-5 0,2-1 1,3-4-1,-1-4-2,0-1 3,1-4-3,-3-6 0,4-6 1,-1-3 0,-1 3 1,-7-6-1,-3 3 1,0-7-1,-6 6 0,1-5 2,-8 11 3,2-5 1,-9-6-2,4 4-3,-4 8 3,-2 3 0,4 8-2,-1-3 0,-2 2 1,-3 2-2,1-2 0,1 0-1,-7 4-1,8 4 0,-4-6-1,-2 3 1,1 3 0,0-2 0,-3 1 0,5 3-1,-7-1 0,5-6 0,-4 14 0,3-8-1,8 6 0,-7-3 0,4 1 0,-4-2 1,5 7 0,3-5-2,-4 3 1,-2 2 1,0-2-2,1 8 2,-1-2 1,-1 0-1,1 4 1,3-4-1,0 5 1,2-3-1,-4 0 1,4 7 0,-2-2 1,-2 2-1,-1-4-1,6 2 1,-3-3 0,2 4 0,1-4 0,-3-4 0,4 5 0,-1-4 0,-1 1 0,1-2 0,1 0 0,-1 0 0,2-1-2,2-4 2,-2 4-2,5-2 2,-2-1-1,-4-2 0,4-4 0,-2 8 0,0-5 2,3 1-2,-1-2 1,1 5-1,2-3 0,4 3 1,1-3 2,1 3-2,1-3 3,0-2-3,1-1 1,-4 1 0,7-4 0,-4 2 0,8-3-1,-4 5-15,1 2-60,-3 12-66</inkml:trace>
  <inkml:trace contextRef="#ctx0" brushRef="#br0" timeOffset="2502.1431">19256 2653 249,'0'0'35,"0"0"-1,-1 1 13,-2-1-14,3 3-9,-2-2-10,-1 1-3,6-2-4,-3 0-1,-3 0-6,3 3 0,-3-1-2,4 1-2,1 3 0,3 2 4,-2 4 1,0-1-1,1 7 0,2-3 0,0 2 0,0 4 0,1-1 1,-4 4-1,9-6 0,-9-4 1,5 2 0,-2-1 0,-2-3-1,6 15-24,4 9-64,2 9-30</inkml:trace>
  <inkml:trace contextRef="#ctx0" brushRef="#br0" timeOffset="13125.7507">15056 6878 182,'-5'-6'38,"5"-1"-13,-5-2 1,4-1 3,-2-2-5,-3 0 3,0 0-10,-1-1-8,4 7 11,-3-3-8,-3 4 0,6-1-4,-5-3 0,5 4-3,-3 0-3,-1-4-1,-2 3 1,-6-7-2,-1-1 1,-3-1-1,-6-1 0,-8-1 0,-3 3 1,-15-5-1,0 2 5,-4 4-3,-2 4 0,8 0-1,1 1 0,8 8 1,1-3-2,5 3 0,4 0 0,-9 0 2,14 0-2,-5 3 0,3-2-1,2 3 1,8 0-3,-8 6 1,-5 5-1,-3 7 2,-2-1-1,5 2 2,1-5-2,7 1 2,4-2 0,0-6 1,5 3-1,-2 0 0,-2 3 0,0 3-2,4-1 2,2 4 0,-4-2 0,7 1-1,-4-1 0,3 4 1,3-6 0,2 0 0,-2 3-1,0 2 1,3 3 0,0-1 0,3 1-1,-1-10 1,-2 12-1,4 0 1,-1-3 0,2 2 0,-1-1 0,1 1 0,-2-4-1,1-2 0,2 6 1,2-1 0,-2 1-1,5-3 0,0 0 1,7 3 1,-3 0 1,6-5-1,0 2 0,5 0 2,9 1 0,-6-4-1,0-3 0,1-2-2,8-1 0,6-6 2,-1 1 0,9-4 3,17-7-3,4-3 1,5-2-1,-2-7 0,-4-5 0,6-3-1,-10-1 2,6-13 0,-7 1 0,-14-1-1,-3-6 4,-3-7 4,-1-7-5,-9-2 1,-3 0 0,-7-9-3,-4 14-1,-7 5-1,-5 11 0,-8 0 5,-5 12 4,-5 3 2,-2 1-12,-9 1 3,-6 1-3,-6 2-2,-7 7 0,-9 1 1,7 2 1,9 4 0,11-3-1,14 4-1,5 0-19,3 0-41,-1 24-55,-11 29 14</inkml:trace>
  <inkml:trace contextRef="#ctx0" brushRef="#br0" timeOffset="13612.7786">15451 7278 167,'-9'-1'50,"0"-4"-18,11 7 2,-2-5 4,4 4-22,-4-1-16,7-2 0,23-3 8,22-10 10,11 0 1,10-2-3,21-13 5,16-1-10,23-6-5,-9 6-2,-14-5-3,-7 14 0,-13-3 0,-7 1-1,-15 9 1,-12 1-1,-1 2 1,-14 0-1,-14 4 0,-17 7-2,-13 0 0,0 3 2,-5-3 0,-6-3-8,-4 7-6,1-1-4,11 1-6,-3 4-1,2 1-4,-3 2-3,-1 8-24,-8 18-39</inkml:trace>
  <inkml:trace contextRef="#ctx0" brushRef="#br0" timeOffset="13909.7956">16077 7378 335,'0'-3'33,"2"3"-25,-2 0 26,3-1-17,-2 2-17,5-1-4,26-6 1,33-14 3,20-5 4,9-4-4,2-1 1,-7-7 0,-8 5 0,-10 2 0,-5 13-1,-3 5-23,-2-5 2,-7 12-30,-15-1-32,-1 12-41</inkml:trace>
  <inkml:trace contextRef="#ctx0" brushRef="#br0" timeOffset="14256.8154">16935 6981 226,'0'-14'55,"4"3"-29,1-3 3,1 5-2,3-4-15,4 4-12,7 2-1,3 2 0,0 1-2,4 4 3,1 0-2,-1 2 0,-2 3 0,2-3 1,1 6 0,-3-3 1,-5 5-3,-2 2 3,-6 2 0,-3 7-7,-10 13 4,-14 5-3,-18 14-22,-13-1-22,-1 0-37,7-10-28</inkml:trace>
  <inkml:trace contextRef="#ctx0" brushRef="#br0" timeOffset="15268.8733">18386 6713 165,'-4'-3'53,"1"-4"-8,3 3-3,-1-4 12,-2 5 2,1 3-35,5-2-6,-1 0-7,2 0-8,21-9 0,17-2 0,13 4 0,-2 0-1,-1 5 0,0 2 1,-9 0 0,-1 2-1,-10 3 2,1 0-1,-7 2 1,-8-2 0,-8 4-1,3-2 0,-8 2-2,-2-1 2,3 2 0,-3 1-1,0-2-1,-6 6 1,2-3 1,-1 0 0,1 2 0,-5 2 2,-1-1-1,-2 4 1,1-4 0,-4 0-1,4-3-1,-5 2 4,5-3-3,-1 0 0,-13 4 2,6-1-3,-2-2 3,1 2-1,-2-2 1,1 2-1,3-4 4,0-1 0,2-2 1,-2 4-1,6-9 0,-4 9-2,2-5-2,8-3 1,-6 4-1,6-2 0,-1-3-2,4 0-1,-2 2 1,1 1 0,-1 0-2,1 0 2,-1 0-1,1 0 0,-2 2 0,0 3 1,3 1 0,-2-1 0,1 6 0,1-10 0,3 9-1,-3 3 0,10 5 1,0 9 0,10 18-44,-2 30-99</inkml:trace>
  <inkml:trace contextRef="#ctx0" brushRef="#br0" timeOffset="15897.9093">18770 7539 164,'-2'4'138,"2"-1"-116,-1-3 7,-2 3 38,3-2-27,0 2-24,0-3-5,0 0-11,0 0-5,3 0 2,1-3-2,17-2 1,-5 3-4,-4-1 0,-10 5 3,-1-4 5,-4 2 1,3 0 4,-4 2 0,-11-2-4,3 1-1,4 1 0,4-1-1,4-1 1,1-1-1,-1-1-5,6 2-7,-3-3 13,8-1 0,4 0 2,1-1 1,-11 2-3,1 1 2,-5 2-2,-4 2 0,3-2 0,0 1 0,-6 3-7,5-2-8,-2-2 0,-5 5 7,-2-1 3,3-2 3,8 1 2,2-8 1,-3 5-1,4 0-3,-2-1 3,1-2 4,1-2-1,7 1 0,-8 1-1,1-1-1,2 0 0,-4 4 0,-4 0-1,4 0 0,-4 1-19,2-1-42,0 3-52</inkml:trace>
  <inkml:trace contextRef="#ctx0" brushRef="#br0" timeOffset="17079.9769">17729 5964 66,'-2'0'12,"2"0"3,-2 0 4,2 3-1,0-3-6,-1 0 0,2-3 4,-1 3-5,0 2 0,0-2 4,0 0 0,0 0-1,0-2 4,-1 4 0,2-5-3,1 6-4,0-6-7,8 3-3,23-9 13,11-4 1,0-4-5,7-9-2,7 5 4,-3-7 0,-4 4 0,1 7 0,1-7-3,-6 8 1,11-5-1,18-2-4,2-1-3,5 6-1,1 2 0,-14 1 0,-12 5-1,-19 3 0,-8 5 1,-13 2-1,-6 0 0,-9 0-6,-3 2-16,-6 0-16,3 3-9,-11 20 14,-20 9-37,-21 15-88</inkml:trace>
  <inkml:trace contextRef="#ctx0" brushRef="#br0" timeOffset="17413.996">17873 6408 146,'0'3'53,"-3"0"-51,2 0 32,2 0 9,1-6-18,17-6-5,21-12 5,11-3-7,16-11 3,25-2-8,24-13-6,25-5 13,28 6-11,-17 5-3,-27 4-6,-19 3 3,-24 7-2,-19 8-1,-17 0 0,-19 12 1,-17 9-2,-7-2-1,-3 6-12,-3 2-12,-8 0-19,-11 18-12,-4 8-16,-4 3-62</inkml:trace>
  <inkml:trace contextRef="#ctx0" brushRef="#br0" timeOffset="18569.062">19028 5465 223,'1'0'25,"-2"2"-12,1-4 16,0 4-14,1-2-15,1 0-4,5 3-4,22 5 8,2 1 1,12 0 1,5-5-1,5-1 2,4 2 4,9-4-4,-5 1 2,-3-2 2,-3 3-5,-4-1-1,-6-1 0,4 0 0,6 1 1,-1-1-1,-1 3-1,-12 5 1,-4-3-1,-11-1 2,-12 4-2,-5-1-1,-4 6-1,-7 1 2,-8 11 0,-16 10 5,-12 1 1,-11 5-2,-10 5-2,-2 6 3,6-1-2,13-9-3,14-7-17,13-12-32,18-5-55</inkml:trace>
  <inkml:trace contextRef="#ctx0" brushRef="#br0" timeOffset="19477.1138">20343 5551 209,'2'1'59,"-5"1"-51,4-2 17,-1 3-10,-3-3-13,6 2-2,0 6 0,7 3 3,-2 0 2,1 3 1,7 3 1,-4 0-3,8 3-4,-7-2 1,-4-3 0,2-1 1,-2-2-1,-5-2 1,-4-3-1,3-2-2,-4-5 2,1 0 1,-5 0 3,4 0 6,-11-2 2,-3-2-9,4-4 5,2-1 3,-1-2 1,-2-6 3,6-4-5,6-1-4,-2 1 11,4-6-11,2 1 1,-2-2 3,5 3-4,0 6-4,3 5 3,-3 0-6,8 0 0,0 4 0,0 2-2,3 1 0,1 1 0,2 1 2,0 2-2,6 0 2,0 3-1,-2 2 0,-4 1 1,3 1-1,-3 1 0,-9 3 0,10 2 0,-1 3 1,-3 2-1,3-2 1,-9 0 0,2-2 1,-1-5-1,-6 2 0,-1-1-2,-2 3-12,-4-4 1,2 0 0,-2-6 1,-2 0-2,4 0 5,-2-2 5,3 2 4,1-1 3,-4-3 5,8-12 3,7-4-10,-2-2 3,5-2 4,-1 1-5,-1 4 3,-1 5 1,-3 4 8,-2 0-8,5 1-1,-5 2-2,3 7-4,-5-3-3,7 5 1,8 1-1,5 2 1,6 4 2,8 5 0,-9 4-1,7 3-1,-7 4-38,-2-1 18,2 6-28,11 3-16,2-2-36</inkml:trace>
  <inkml:trace contextRef="#ctx0" brushRef="#br0" timeOffset="19669.125">21562 5465 187,'-6'-10'85,"4"8"-27,-1 2-3,5 0-28,-2 2-19,1-1-8,1 1-1,13-1 0,3 5 1,6 5 0,-4 7-2,-1 6-55,-9 17-45,-9 0-101</inkml:trace>
  <inkml:trace contextRef="#ctx0" brushRef="#br0" timeOffset="19838.1344">21583 5261 286,'0'2'56,"3"-1"-56,0 1-5,10-1-4,2 11-75,1 12-79</inkml:trace>
  <inkml:trace contextRef="#ctx0" brushRef="#br0" timeOffset="20416.1677">21781 5434 71,'11'2'145,"9"1"-139,0-1 28,-2 1 2,0 3-22,4 0-10,0 5 12,-5-6-5,-1 1-10,-4 2 0,-2-5 0,-8 2 0,3-4-1,-5 4 0,3-4 0,-6-2 0,3 1 2,-5-1 1,3 1 0,-12-4 5,5 0-4,-4-3 3,0-7-3,6-3-2,4-3 0,1 3 8,4-4 3,4 4 9,-5 2 3,2-4-15,7 6 10,-3-1-2,5 0-12,1 2-2,5 1-4,6 2 0,-2 4-1,-5 0 1,0 4 0,3-2 0,-2 6-2,-5-3 1,2 0 0,-3 6 0,1-1 1,3 0 0,-3 2-1,0 1 1,4 4 0,4-1 1,-5 0-1,2 0 0,1 2 0,-8-7 0,1 5-1,-5-4 1,-1 3 0,2-8 1,-1 5 0,-3-2-1,-1 1 1,-1-2-1,-4 10-25,-10 10-27,-14 15-79</inkml:trace>
  <inkml:trace contextRef="#ctx0" brushRef="#br0" timeOffset="30996.7729">23016 7109 239,'-9'-11'30,"0"-1"-17,2-4 29,-4 3-13,1 4-3,-2-1-8,5 3-18,-4 7 3,4-8-1,-7 8 4,4 0-3,0 1 0,-3 6 0,-6-4-2,3 8-1,-2 1-1,-7 8-1,0 6 2,-3 10 1,0 4-1,-1 8-3,0 4 3,3 11 1,-1-5-1,7-2 0,6-6 1,3-3-1,3-1 1,3-5-1,10-2 0,10-3 2,-2-9-2,16 2 1,2-1 0,5-13-1,10-5 8,6-7-5,5-11 1,7-19 2,0-4-3,3-12 7,0-1-6,-12-7 6,-8-2-3,-19-5-4,-10 2-1,-12-5 1,-8 5-2,-10 5-1,-7 1 1,-3 2 0,-11 7 0,3 5-1,-1 13 3,4-3-1,1 13 1,2 13-3,1 0-5,-6 6 2,3 16-1,-4 3 3,-2 10 1,6 4-2,0 10 0,5-2 1,3 7-1,6 1 1,11 3 0,5-7 0,10-4-2,5-9 0,8-4-1,7-9 4,11-4 1,12-7 2,4-11-1,10-6 3,9-7-2,-1-6-3,15-5-15,10 1-42,-6 3-35,-21 3-39</inkml:trace>
  <inkml:trace contextRef="#ctx0" brushRef="#br0" timeOffset="31295.79">23765 7464 371,'0'2'37,"-2"2"-12,2-3 16,-1 2-36,1 1-5,0 5-9,9 15 8,6 10 1,7 0 5,4 5-4,0 0-1,1-3-14,-5-2-49,-2-9-35,-7 2-78</inkml:trace>
  <inkml:trace contextRef="#ctx0" brushRef="#br0" timeOffset="31620.8086">24384 7487 270,'0'0'75,"9"-4"-70,7-6 42,5-2-12,15-3-27,13-4-8,8 3-2,3 5-49,-7 14-75</inkml:trace>
  <inkml:trace contextRef="#ctx0" brushRef="#br0" timeOffset="31754.8162">24389 7665 177,'-11'1'129,"16"-1"-126,-2-1 1,19-7 9,36-9 3,15-2-16,14-3-31,20 2-68</inkml:trace>
  <inkml:trace contextRef="#ctx0" brushRef="#br0" timeOffset="32256.8449">25464 6924 226,'6'0'33,"-8"-2"-21,4 0 39,4-6-19,4 5-21,5 3-7,6 0-1,4 3-2,-1 5 0,-4 5 0,3-1 0,1 7 4,-4 3-4,-7 3 2,-4-3-2,-7-1-1,1-3 0,-11 3 0,-8 6 5,-2-6-3,-6 4 0,-1 5-2,-8 6-14,6 4-53,-1-1-34,13 4-23</inkml:trace>
  <inkml:trace contextRef="#ctx0" brushRef="#br0" timeOffset="32398.8531">25494 7507 100,'3'21'45,"1"-13"4,-5 2 3,7-3-21,-6-4 3,0-3 15,-2 0-35,4 0-8,-2 2-2,7 2-4,5 9-2,-3 4-95,-7 5-98</inkml:trace>
  <inkml:trace contextRef="#ctx0" brushRef="#br0" timeOffset="34910.9968">22960 9363 263,'-9'-16'57,"7"5"-7,-1-1-14,0 2-7,-2-5 7,-2 6-25,1-2-1,2 1 0,-2 7-3,-3-2-5,-5 1-2,1 8 0,-12 1-4,-13 22 1,-18 10 0,-1 13 3,0 5-1,12-1 0,-2 10 1,3 7 0,3 4 0,10-7 0,12-3-1,11-4 0,14-7 0,10-7 1,12-5-2,7-10 2,12-2 0,1-10 2,-2-12-1,7-7 2,-3-10 2,8-6 1,5-16 2,1-10-2,-1-1-3,-3-2 0,-1-6 2,-4-9-2,-9-5-1,-13-7 0,-10-1-2,-13 11 1,-8 5 2,-16 0-1,1 5-2,-14-1 3,0 9 0,-3 6-1,-5 11-2,9 9 0,-2 5-2,8 4 1,-5 9 0,6 1-3,-5 0 1,9 10 1,3-2-3,-4 8 5,-1 1-1,2 4 0,-7 9 1,5 7 0,-2-5 0,1-1-1,2 1 1,1 3 0,0 3-1,0-2 0,8-1 1,4 3-1,6-5-1,4-5-2,8 1 2,12-5 2,1-1 3,8-6-1,7-5-1,15-11 2,11-3 1,-6-5-4,8-4 0,-5-3-4,-8 0-55,-1 0-31,-11 3-53</inkml:trace>
  <inkml:trace contextRef="#ctx0" brushRef="#br0" timeOffset="35255.0164">23782 9622 143,'-3'-3'72,"3"2"-48,1 7 24,-2-6 5,-2 0-13,1 2-12,4-2-4,-2 1-8,-4 1-7,4 0-9,5 16 0,-3 1 3,9 14 1,-3-8-3,-1 9 3,1 2-4,2-2-10,-7 0-22,-1-5-29,7-5 5,-2 1-40,3-9-64</inkml:trace>
  <inkml:trace contextRef="#ctx0" brushRef="#br0" timeOffset="36005.0593">24345 9604 299,'-3'0'33,"0"0"-12,5-2 43,-2 2-21,0 2-20,0-2-9,-3-3-4,4 4-5,-1 1-5,0-1-1,0-2-3,12 2-30,18-1-30,6 12-43,-5 0-114</inkml:trace>
  <inkml:trace contextRef="#ctx0" brushRef="#br0" timeOffset="36157.068">24438 9859 343,'0'-4'45,"3"8"-41,-6-2 55,3-5-22,6 3-25,-6 0-11,0-3-1,11 6-23,19-3-23,14-3-83</inkml:trace>
  <inkml:trace contextRef="#ctx0" brushRef="#br0" timeOffset="36429.0836">24815 9587 356,'15'-17'33,"12"0"-27,7-1 43,-7 6-13,6 3-28,12-4-4,4 1-1,1 4-1,-8 3-2,0-2 0,-8 5 0,-4 4 1,-9-2-2,-12 0-26,-5 3-19,-1 9-39,-14 10-22,-14 1-30</inkml:trace>
  <inkml:trace contextRef="#ctx0" brushRef="#br0" timeOffset="36661.0968">24946 9789 142,'3'5'39,"0"-3"-8,3 1 28,0-2 8,9-1-17,2 3-15,14-5-6,6-2-9,3-4-9,8 2-6,-6-5-1,7-1-3,3 2-1,-7 3 0,-14-1-6,-11 1-18,-4 5-22,-1-5-24,-6 9-57</inkml:trace>
  <inkml:trace contextRef="#ctx0" brushRef="#br0" timeOffset="37864.1651">26533 8914 290,'-1'0'32,"-1"-6"-18,-5-1 29,-3 3-24,1-2-5,-5 1-9,-4 3-4,-6 4-1,-13 3-1,-5 10 0,-11 6 0,-3 8 0,3 7 1,5 0-2,3-2 2,11 6 0,6 7 0,4 10 1,13 0-1,7 4 0,4-8 1,4-5-1,7-11 0,5-5 0,5-1 3,3-10-2,10-2 4,6-1-1,7-11-1,10-4 0,1-6 4,9-9-4,4-10 2,-5-3-3,-3-15 2,-5 1 4,-8-14 1,-6-7-3,-1-1 3,-13 3-7,-3 9 0,-13 6 3,-4-3-3,-10 4 3,-7 4 1,-6 0-5,-3 5 3,-1 8-2,5-1 0,-13 10 1,7 9-3,2-4 0,-2 8-1,1-1-1,-2 7 0,-2 2 1,-1 0-3,-2 4 4,-6 8-2,-3 0 2,3 5 0,1-2-1,8 4 1,-6 8-2,10-3-1,8 2 3,4-4-3,5 2 1,5-1 0,12-3 0,1-2 0,7-2 2,5 1 2,10-9-1,7-5 2,0-5 1,1-3-3,4-11 3,5 0-4,7-4-3,6 1-58,-9 4-61,-8 0-82</inkml:trace>
  <inkml:trace contextRef="#ctx0" brushRef="#br0" timeOffset="38144.1815">27276 9221 90,'-4'2'172,"4"-5"-154,1 4 38,-1-4 13,-1 0-36,6 8-17,-9-10-16,8 11 0,-2 16 0,10 8 6,-1 4-5,6 5 3,0 1-4,5 9-34,10 0-67,-7 0-70</inkml:trace>
  <inkml:trace contextRef="#ctx0" brushRef="#br0" timeOffset="40964.343">27749 9162 164,'-1'-2'51,"1"2"-23,0-3 15,-5 1-10,2-2-5,1 7-16,1-5 13,-1 2-9,-1 0 0,5 0-1,-2 0-3,0 0-4,1-1-4,-1 1-4,0 1-3,0 1 0,3-5 2,2 4 1,17-5 1,19 0 7,15-8-2,-2 1-2,-3 1-1,12 0-1,-5 2 1,-6-3 0,-3 2 0,-7 5-2,-12-3 1,-11 4 1,-10 0-2,-5 3 1,3 0 0,-14 0 2,10 0-2,-3 0-1,-3 0 1,3 0-2,-4 0 0,4 0-1,0 2 0,0-1-21,0-1-26,1 9-44,7 2 4,-2 2-65</inkml:trace>
  <inkml:trace contextRef="#ctx0" brushRef="#br0" timeOffset="43530.4898">29178 8467 141,'-1'1'45,"2"-4"-19,-1 5 19,-1-2-2,4 0-13,-6 1-6,1 1-6,4-2-7,-4 0-11,2 0-1,0 3-6,-2 11 4,-4 17 3,0 7 1,-2 7-1,-7 6 2,-9 7-4,-4-7 2,-10 2 0,2-10 4,3-9-2,1-5 1,-5-2-2,7-10-1,2-8 1,0 4 2,3-10-1,6-8 1,2 2-1,-2-6 4,-2-2-3,1 0 0,4-7 1,3 4 2,2-1-5,4-2 6,5 0-7,5 3-1,2-3 1,7-2 0,1 2 0,9-3 0,0 3 0,0 2 0,-4 3 0,-2 4 0,-6 2 1,-7 6 0,2 0-1,1 2-1,7-1 0,-2 4 0,10-1 1,4 1 0,2 4 1,3 1 0,-8 0 1,2 2-1,-6 0 1,0 3-2,1 0 3,1-1-1,-3 0 2,2 0-3,-8 0 1,10 1 0,-3-4 1,0 6 0,-1-3-1,-1-2 0,-4 0 1,3-3 0,-3-1-1,-6 1-1,7-3 0,-7-2-1,3 5 1,-4-5-1,5 1 1,0 1-1,4-1 0,5 5-20,3 0-36,4 6-64</inkml:trace>
  <inkml:trace contextRef="#ctx0" brushRef="#br0" timeOffset="52837.022">29997 8318 123,'1'-4'36,"1"1"-19,-1-5 2,-1 5 14,0 3 7,0 0-13,2 0-12,-5-7-4,1 3 9,-1 0-10,0-2 7,3 9 3,-4-6-6,-7 3-9,1 1-5,-10 5 0,-13 18-3,-5 15 2,-2 9 1,-3 17-1,8 4 0,10-7 1,19-9 0,11-13-1,14-10-2,9 0 2,16-11 1,11-10 0,4-11 1,5-2 0,-2-16 8,-6-13 4,-2-6 11,-14-8 1,-7-1-9,-12-10-3,-12 3-7,-8-2-1,-11-1-5,-12 1 0,-11-10 0,-6 6-1,-7 10 1,1 7 0,1 16 0,7-2 0,11 10 1,6 8 0,10 8-1,8-1 0,4 3-7,0 0-19,1-1-15,14 1-21,19 2-10,-1 5-4,-7 0-23</inkml:trace>
  <inkml:trace contextRef="#ctx0" brushRef="#br0" timeOffset="54036.0906">30901 7919 138,'-11'-16'41,"4"5"-19,-1-2 11,4-1-5,-1 7 15,2 5-19,-4-1 8,4 0-17,3 3 16,-1-1-6,-4-1-8,5 2-5,-1 0 0,2 0-7,-1 0-5,0 3-3,-1-3-3,4 3 0,3 16 3,2 11 3,-2 0 1,8 10 0,-1 0-1,-1 13 0,6 4 0,-6-1 0,9 4 1,6-7-1,-5-5 1,2-14 0,-3-1-1,-6-11 1,-5-5 0,-5 0-1,-2-6 0,-6-1 0,-2 4 1,-5 0 1,-14-1 0,-18 8-2,-9-12-26,-8-1-26,-13-13-29,7-7-2,-6-15-9</inkml:trace>
  <inkml:trace contextRef="#ctx0" brushRef="#br0" timeOffset="54191.0995">30728 7867 150,'49'-54'44,"-4"5"-4,8-4-4,-2 7-12,-3 5-11,10 4-10,0 6-3,6 7-36,1 6-30</inkml:trace>
  <inkml:trace contextRef="#ctx0" brushRef="#br0" timeOffset="54911.1407">31599 7596 212,'1'0'12,"-1"0"-4,-3 0 30,0 3-25,3 2-13,-13 12-2,-11 16 2,-3 17 3,-4 4 2,-2 12-2,3 9 9,0 9-2,2 1-2,10 15-7,15-19 1,9-12-1,12-18-1,7-9 3,10-6 0,5-8-3,14-9-12,7-10-54,6-12-80</inkml:trace>
  <inkml:trace contextRef="#ctx0" brushRef="#br0" timeOffset="55500.1744">31957 7718 210,'-17'-5'12,"8"3"5,-4 2 27,3 0-21,-1 4-23,-4 8 0,-3 13-1,-4 5 0,3 15 0,4 3 1,3 9 0,3 2 2,6 1-2,3 0 3,10-15-3,14-4 1,1-12 1,-1-12 0,9-11-1,-3-3 1,7-12 1,8-10 2,-8-11 4,8-13 1,-6-4-3,-8 1-3,-5-4 1,-9 2-1,-6-4 1,-10 0-5,-2-1 0,-7 8 0,-1 5 0,-1 11 2,-3 5 6,0 13-3,2 5-5,-4 3-1,-2 7-4,-5 8 3,-4 9 0,0 15 0,-10 1 1,12 1 0,6-2 1,15-2-2,3-5-1,15 4 3,9-4-4,13 0 4,4-6 4,12-7 0,0-7-1,5-9-3,9 1-1,0-5-17,3-2-47,-10 4-83</inkml:trace>
  <inkml:trace contextRef="#ctx0" brushRef="#br0" timeOffset="56117.2096">32485 7979 161,'0'0'56,"0"2"-36,-3-4 21,-2 2-4,5 4-37,2-5 0,-4 11-3,4 10 3,2 3 4,-2-1 1,2 8-2,7-5 2,-2 2-4,0-1 2,5-1-3,0-2-5,5-3-30,-2 1-50,-1-15-29</inkml:trace>
  <inkml:trace contextRef="#ctx0" brushRef="#br0" timeOffset="56461.2292">32670 7572 273,'10'-5'4,"-13"8"12,9-1 23,-6 1-30,9 4-8,13 14 5,13 12 11,-1 14-12,8 11-2,-4 11 0,-3 0 1,-4 10-3,10 6 2,-16-10-1,-18-6-2,-10 9 0,-4-15 1,-12 12 1,-10-3-2,-14 17 2,-24-9-4,-30 3-6,-15-1-26,-22-5-18,-18-6-36,-9-3-24</inkml:trace>
  <inkml:trace contextRef="#ctx0" brushRef="#br0" timeOffset="57038.2623">30054 9506 176,'6'-5'106,"25"-2"-104,24-9 7,30-2 36,18-6-10,10-3-15,5-1-7,25-6-1,12 4-8,-3-1-3,5 8-2,-15 4 2,-36 3-3,-29 3-5,-24-1-21,-22 7-13,-13 2-10,-17 2-3,-2 5-13,-17 1-37</inkml:trace>
  <inkml:trace contextRef="#ctx0" brushRef="#br0" timeOffset="57525.2902">30568 9922 122,'-6'-3'225,"3"3"-212,1 0-10,-1 5 20,-7 3-21,-8 27-2,3 14 0,9 4 1,8 0-1,10-7 0,15-13 0,6-15-1,4-10 2,-2-4-1,3-11 11,-7-7 1,-5-6 9,-10-6-1,0-9-13,-10-4 0,-12-8-6,-7-6 0,-10-6-1,-9 3-2,-17-4-2,5 0 4,-2 1 0,12 6 0,1 10 0,12 16-5,8 15-12,6 15-36,7 0-55</inkml:trace>
  <inkml:trace contextRef="#ctx0" brushRef="#br0" timeOffset="58847.3658">31311 9736 159,'0'0'37,"0"2"1,-3-2 19,-1-3-9,-1 1-26,-6 1-2,1 0-8,4 1 1,-1 0-8,-2 7-5,-15 12-2,-1 9 1,1 8 0,0 9 0,-2 8 1,4 6 2,0 3-2,10-12-1,10-8 1,8-9-6,11-8 3,-1-10-2,6-1 0,-7-6-5,6 0 4,0-4 1,-1-6 4,12-2 1,4-7 1,-2-9-1,-1-1 2,0-4-2,-6 1 2,-6-1 6,-3 7 2,-6-3-1,-2 4-2,-4 3 1,0 0-5,-1-2-1,1 1-2,-1-2 1,-2 0 0,2-2-1,-2 4 0,-2 1 0,4 7 0,-2-1 0,-3 5 0,0 3 0,0-2 0,-3 4 0,3-1 0,-6-5 0,6 3-3,-3-4 3,3 3-1,-3-4 1,0-1 1,3 0-1,-6-5 0,5 1 0,-1 1 0,-1 4 1,0-1-2,2 2 2,-1 5-1,4 0 0,-4 0-1,2 3 0,0-6-1,0 3 1,0 5 1,0-9 0,0 8 0,-2-8 0,2 3 0,-4-3-2,-2 1 0,3-1 2,-1 1 0,1 1 0,1-3 0,1 2 0,-2 0 0,1 0 1,1-1-1,-1 2 0,-1-3 0,3 5 1,-1-4 0,-5 1-1,2 1 0,4 5 1,-4-6-1,1 3-1,0-3 0,3 6 1,-1-6-2,1 3 2,0 0 1,0 3-1,0-6 0,0 1 0,-2 4 0,2 1 0,-7-8 0,-2 2 0,2 4 1,-1-1-1,6-1 0,-1 1 0,0 0 0,5 0 0,-4 0 0,7 1-1,-10-2 1,7 1-1,-4 0 0,-4 5-1,-1 0 1,-8 7 1,-1 0-1,1 5-1,0-1 2,8 1-1,2 2 0,-1-2 0,9-1 0,0 2 1,3 3-1,3 2 1,4-3 0,1-1-1,4 1 2,2-5-1,0-3 1,8 2 1,4-7 0,4 0-2,7-2-4,9-5-28,-4 2-38,-4-4-40</inkml:trace>
  <inkml:trace contextRef="#ctx0" brushRef="#br0" timeOffset="59196.3858">31749 9969 206,'0'-1'66,"-3"2"-29,6-1 27,-4 1-18,-4 1-22,8-1-11,-3-1-8,-3 4-5,5-1-2,-5 9 2,3 10 0,0 4 1,1 1-1,7 1-23,-4 7-26,-5 16-24,-4-14-65</inkml:trace>
  <inkml:trace contextRef="#ctx0" brushRef="#br0" timeOffset="66770.819">10385 10231 269,'0'2'0,"7"-3"-12,-6 5 7,2 6 0,3 2 2,0 15 3,-2 2 1,-4-3 1,-1 6 0,1-10 0,0-1-1,4-4 1,-2-2 0,1-1 2,0-5-2,4 1 1,1-1 0,-4-3-2,7 2 0,-4-3 0,8-2 1,0 0 1,7-7 2,14-3 1,19-12 0,30-18 9,12-16-3,21 1-6,0 0 1,-2-2-2,-4 3 0,-12-2-1,0 2-2,-21 6 0,-4 3 1,-7 4-1,-2 13-1,-24 5 2,-14 9-2,-21 9-1,4 1 1,-11 6-1,-4 0 0,1-1-1,3-1-6,-7 5-23,-3 12 0,1 10-20,-4 1-22</inkml:trace>
  <inkml:trace contextRef="#ctx0" brushRef="#br0" timeOffset="72498.1464">22988 10917 157,'-8'-3'46,"1"-5"-14,1 3-2,-1-3 10,2-2-13,5 7-7,-9-4 0,9 2-10,-1 5 6,1 3-7,0-2-3,0-1-2,3 1-2,-5 1-2,4 1-2,4-6 1,23 0 1,25-4 0,32-5 1,46-5-1,25-3 1,42-8-1,8 2 0,-9-6 2,-9 0-1,35 2 0,31-6 0,42-3-1,-17 1 0,-28-12 1,25 9-1,26-13 1,12 11-1,-42 4 0,-18 13 1,18-4-1,15 7-1,-50 5 1,-39-1 0,-44 5 1,-9 1-1,-16-1 0,-27 2 0,-17-3 0,-28 6 0,-35 1 0,-18 3 1,0-2 0,-5 5 1,-1-1-1,2 0 0,2 2 0,-3-4 0,2 3-1,2 1 0,-5 1 0,7-5 0,10-2 0,4 0 0,4-1 0,-2-1 0,8 0 0,12-4 0,13 4 0,10-5 0,4 4 0,7-3 0,-10 4 0,-17 1 0,-15 0 0,-9 6 1,-8-1-2,-7 3 2,-10-2-1,8 1 0,-10 2 0,1 1 0,-1-1 0,2 1 0,-1 1 0,1-5 0,-2 4 0,2-4 0,0 2 0,0 0 0,0 2 0,0 0-1,-2-4 0,7 0-1,-8 6-1,3-8-2,0 6-9,3 6-11,-1 0-5,-4 7-19,-12 15-59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2.84167" units="1/cm"/>
        </inkml:channelProperties>
      </inkml:inkSource>
      <inkml:timestamp xml:id="ts0" timeString="2020-04-26T20:11:04.379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7429 14908 189,'-2'-1'16,"4"-1"-12,-2 5 22,1-6 13,-1 0-15,4 3-10,-4-2-5,0 2-5,3 0-2,-3-3-2,1 3-2,2 7 0,10-4 2,2 1 3,8 4 2,-1 3-2,-1-5 2,6 0 1,7 2 6,-5 3-5,-1-5-4,2 0-2,6 8 2,-4-6-2,4 6 5,4-6 0,8 3-2,4-7-4,6 6 7,8-1-3,4 1-2,5-1-1,2-3 4,19 0 3,-1-2-4,-2 0-3,-4 4 2,-14-5-1,1 8-2,-3-5 1,0-4 6,-3 1-4,-1-2 2,7-1-2,0 0 2,18-3-2,-4 3-1,-4-6 0,-3 3-1,7 3 1,-7-4-1,-8 8 0,-3-4 0,-4-3 0,-4 6 0,-3-6 0,4 2 1,-4 1-1,-2-2 0,0-3 1,-1 2-1,1 2 0,13-1-1,-5 2 0,-4-2 0,1 4 0,-1-9 0,2 7 0,7-1 0,-2-7 0,-9 4 0,3 2 0,-2-5 1,-1 6-1,-5-7 1,1 0 2,-6 4-3,-5-1 1,5-1 0,-5 3-1,-4-3 1,3 3-1,5-4 1,-1 4 0,9 3 0,6-4-1,-12 4 0,4-8 0,-5 8 0,5-6 0,1 0 0,1 1-1,9-7 1,-4 8 1,-2-5-1,0 6 0,-4 1 0,-5-1 0,-1 3 0,1 0 1,0 0-2,1 0 2,-4 0-1,6-3 1,0-1-1,5 2 0,5 2 0,4-3 1,1 6-1,-7-11 0,7 4-1,0 0 0,10 1 1,0-3 0,-4 6 0,4-11 0,-11 15 0,-4-14 1,3 11-1,-4-7 1,0 2-1,-6-11 0,3 9 1,2 1-1,4-1 1,1 3-1,4-6 0,-8 4 0,-5-3 0,-1 2 0,1 1 0,-2 4-1,4-4 1,-6-2 0,5 12 0,-9-14 0,1 8 0,-3-9 1,-3 4-1,-4 5 0,3 0 0,-3-7 0,-4 7 0,-3-3 1,-4-1 0,-1-3 0,6 2-1,0-4 0,1 3 0,12-1 1,8 1-1,8-4 0,-5 2 0,1 0 0,-3-2 0,-6 0 0,10-1 0,-3-2-1,4 1 1,0-1 1,-2-3-1,-6 5 0,-3 2-1,-1 1 2,-2 1-1,-6 3 0,-4-1 0,-4-2 0,-7 2 1,-4 2-1,-4-3 0,-10 3 0,3 1 1,-7-4 1,3 0-1,0-6 1,3 0 0,6-7-1,-11 2 0,11-3-1,-5 1 1,-10 2-1,5-3 2,-8 0 0,3-6-1,1 0-1,-7-1 1,6-1-1,-4-8 4,-1-1 0,4-7-2,-2 2-1,6-2 1,0-9-2,3-2 2,-2-1-2,-2 1 1,5 6-1,-4 11 0,0-3 1,5 4 0,-7-1 0,8-6-1,-9-2 0,6 2-1,0 3 1,1 0 0,-2-2 0,3-1 0,4 5 0,-8 5 0,-4-5 0,5 5 0,-8 3 1,-4 1-1,4-2 0,-4 5 1,1 0-1,-4 0 0,0 3 1,-1-9-1,0 9 0,-4-4 0,3 3 0,-3-5 1,1 6-1,1-4 2,-7 12-2,8-9 0,2 11 1,-8-7-1,2 5 0,4 5 0,-3 0 0,0 0 0,6 3 0,-3-1 0,0 2-1,-1 1 0,1-1 0,3 2-1,-12-1 1,6 2 0,-6-2 0,-4-1 1,-1 4 0,-8-1-1,-6 0 1,1-1 0,-11 2 0,0-3-1,-5 2 0,-5 4 1,-13 2 0,-2 2 0,-10-6 0,3 2 1,0 1-1,-3-3 1,1 2-1,-10 2 0,5-2 1,1 2-2,8 2 1,-10 1 0,-10 0 0,-7 2 0,-1 0 0,-16-2-1,-4 3 1,-2-1 0,4 8 0,-6-6 0,8 9 0,14 0 0,-5 0 0,-10-1-1,-4 4 1,-6-2 0,-7-3 0,3 1 1,2 2-1,0 2 0,9-3 1,22-2-2,-5 8 1,-1-9 0,-6 3 0,1-8 0,-3-2 1,-3 5 0,6-6-1,1 1 1,2 2-1,4-1 0,16 0 0,7 2-1,-5-2 1,1-1 0,-3-1 1,2 2-1,-4-3 0,5-2 0,-6 2 0,9 2 1,7-7-1,-5 6 0,4 0 0,1-2 0,5-3 0,15 4 0,-3-1 0,4-4-1,-10 0 2,6 5-1,-2-7 0,-1 6 0,0-6 0,0 5 0,0 1 0,-2-4 0,-5 5 1,2 0-1,0 2 0,-4-4 0,3 4 1,1 0-2,-5-4 1,10 3 0,3 2-1,3-2 1,-2 3 0,-9-1-1,2-2 1,-3 6 0,1-2 0,1-3 0,1 0 1,-2 3-1,-1-3 1,-2-2-1,0-5 1,13 3-1,-8 1 0,-2 0 0,2 0 0,-3 1 0,10-1 0,4 0 0,4 2-1,7 1 2,-12-1-3,-1 1 2,-2 0 0,2-1 1,0 2-1,1-8 0,5 6 0,4-1 0,-1-1 0,0 1 1,0 0-2,5-1 2,-6 3-1,11-1 0,-1-1 0,7-3 0,-5 5 0,3-5 0,8 3 0,5-1 0,2-4 0,8 3 0,5 0-1,2-3 0,2 2 1,-3-2 0,6 0-1,-6 3 1,-3-6 0,9 6 0,-4-3-1,-5 0 1,15 3-1,-16 0 0,4 0 0,-5 2 0,3 0 1,4 2-1,-8-4 1,9 2-1,0-2 0,2 6-2,-4 5 1,8 15 0,8 11-1,8 12 3,5 4-1,1 4 1,4 9 0,2-5-1,-1-7 1,0 15-1,-3 15 1,2 8 0,-2 3-1,-5-1 1,-6 2-1,3-9 0,-7-15 1,3-7 0,1-12 2,5-9-2,-5-5 0,5 3 2,6 0-2,-5-15 0,1-6-26,-1 8-20,8-3-10,12 29-20,1 23-81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2.84167" units="1/cm"/>
        </inkml:channelProperties>
      </inkml:inkSource>
      <inkml:timestamp xml:id="ts0" timeString="2020-04-19T09:57:19.98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6809 4291 271,'-2'0'30,"4"1"-30,-4-2 9,5 2 3,-6 0 8,3 2-8,0-3-6,0 3-6,-3-3-4,2 14-1,-4 28 5,2 20 16,-3 9-3,-6 8-7,8-8-5,1 3 2,-5-11-3,2-10 0,2-9 2,4-20-2,-3-12 0,3-12 1,3 0 0,1-4 9,-4 4-6,-4-5 5,4-5 13,-15-14-22,-3-5-1,-9 3 1,-1-4-3,-2 7 1,-6 9-1,2 14-6,-9 12 8,-3 18-6,2 19 4,4 1 2,3-4 1,16-5-1,7-6-1,5-9-3,15-9 4,5-3-5,16 2 6,22-7 7,20-9 4,23-20 2,14-11-13,21-6 0,7-4-5,-19 1-37,-5-8-29,-13 8-6,-18 6-41</inkml:trace>
  <inkml:trace contextRef="#ctx0" brushRef="#br0" timeOffset="1878.1074">7466 4836 360,'2'-2'0,"1"1"-14,-3 1 13,0-2 1,0 2 15,0 3-7,0-9 7,3 5 14,3-19-15,15-30-14,-1-5 2,0-2 1,-1-4-3,2-8 1,-6-5-1,-6 3 4,-8 0-4,-1-1 0,-5-2 0,2 14 1,-3 26 0,1 20-1,4 16 0,-1 2-1,-2 0-17,-7 33-13,-10 39 27,-1 27 4,3 14 0,11 4 0,2-6-1,-1 27-2,-8-10 2,3-37-13,-3-3 4,5-11 1,-1-10 9,-4-14-4,5-15 3,3-17-1,5-20 0,6-5 2,-1-3 0,-1 1 20,4-15 7,4-27-26,11-6 1,9-12-1,13-11-1,6 3-19,5 3-13,-1 0-17,-3-3-6,-4-13 9,-7 8 10,-15 8 35,-6 1-25,-2-4 26,-7 7 15,-4 2 7,-4 10-4,-4 18 8,-1 4-2,-5 10 2,-6 4 2,7 2-9,-1 6 2,1 1-16,3 6-5,4 2 0,-4 13-12,-25 29 11,-12 25 0,5 10 0,13-3 0,12-1-17,11-11 2,13-12-8,13-11-10,15-12 16,7-17 2,5-11 0,8-9-24,5-21 33,17-11-16,8-9 13,-7-2 10,-10 0 19,-18 7 22,-22 19-6,-18 12 9,-12 13 15,-7-1-5,2 2-49,5-1-5,-6 4-5,-1 9-4,-7 13 6,0 6-5,6-6-8,0-9-4,7-14-1,-2-1 6,2-2 7,-2-2 2,1-1 6,4-2 8,5-6-7,-4 5 2,-5 3 6,1 3-1,1-2-7,-2 0-1,-1 2-2,-3 2-1,5-2-9,-2 0 2,0 1-24,0-1-31</inkml:trace>
  <inkml:trace contextRef="#ctx0" brushRef="#br0" timeOffset="2346.1341">8382 4498 205,'2'-1'48,"1"1"-48,-2 1-5,2 2 1,6 3 3,0-1-2,3 11 2,0-1 1,-6 4 0,0 3 0,-8 0 2,-5-1-2,1-6 0,1-6-6,5-5 6,2-4-3,1-3 7,1-1-1,7-11 36,22-22-35,7-9 2,0 2 10,-10 5 9,-5 11-2,-10 9-4,-10 10-11,-5 7 14,-3 2-10,1 3-7,-4-3-5,0 0-6,-5 5 1,0 3-7,5 4 1,1 7 2,1 3 3,5 7 5,2 0-12,8-8-15,5-5 11,9-5 2,4-3-1,7-7-16,7-5-22,1-5-26</inkml:trace>
  <inkml:trace contextRef="#ctx0" brushRef="#br0" timeOffset="2609.1492">8897 4166 229,'9'0'14,"13"9"-10,2 16-4,-9 4 4,1 9 4,-8-3 4,-1 8-2,1 0 0,-7 1-3,1 2-4,-5 0-2,-11 6-1,-20 27 0,-14-2-21,-7 12-44,-11-24-48</inkml:trace>
  <inkml:trace contextRef="#ctx0" brushRef="#br0" timeOffset="3026.173">5936 5670 219,'-51'-11'46,"34"13"-44,17-6-2,8 6-7,7-10 7,40-2 10,53-14 25,48-12-4,32-3-15,17-3-7,-17 1-7,19 6 1,-18-2 0,2 6-3,-25 4 0,-18 8 0,-11-3 0,-25 5 0,-3 6-1,-11 3-2,-34 10-16,-30 1-30,-26 6-26,-21 11-11</inkml:trace>
  <inkml:trace contextRef="#ctx0" brushRef="#br0" timeOffset="4099.2342">7222 5838 311,'1'-6'14,"1"2"-14,2 4-7,-7 8-1,3 16-7,9 33 14,-3 35 1,-6 0 2,9-2 1,-1 2-2,-1-9-1,5-10 1,-2-20-1,3-28 0,6-13-3,-2-9 3,-10-3 5,2-1-1,-9 2 15,-2-10-5,-9-6-14,-8-9-7,-15-3 1,-15 7 5,1 8 1,-3 12 2,6 11 4,-1 15 2,0 7-3,6 11 5,12-4-9,11-2 1,17-12-4,21-4-1,22-3-6,29-16-5,27-20-11,33-15 3,-5-18 3,-9-4 19,-8-6 3,-12-3 17,-11-4-10,-23 5 4,-9 9-6,-15 17 2,-22 19 19,-15 12-16,-4 8 8,-1 1-11,-5-1-10,7 4-16,-11 15-10,-8 14 20,0 7-18,5-6-7,5-10 5,3-10-6,8-6 2,2-3 5,2-3 14,9-5 11,-4-7 5,6-6 11,-2-1 8,8-2 2,-14 5-5,-6 8 5,-2 3-10,-2 1-15,2 2-1,2 18-7,6 15 7,-7 5 2,16-7 0,2-7-2,25-9-3,15-9-15,10-18 18,6-7 4,3-5-4,3-1-4,-15-2-10,-22 4-3,-10-3-9,-16 2 2,-12-2-14,-14 3-41</inkml:trace>
  <inkml:trace contextRef="#ctx0" brushRef="#br0" timeOffset="7338.4197">10145 4683 282,'0'0'12,"0"2"-11,0-1 2,3-1 5,-6-1 23,6 1-5,-3-3-6,2 1-4,13-4-6,14-11 8,7 2-8,6 3-9,6-1 1,2 7-2,6 1-9,-7 5-28,-3 3-26,-9 1 1,-10 10-27,-13-3 1</inkml:trace>
  <inkml:trace contextRef="#ctx0" brushRef="#br0" timeOffset="7473.4274">10326 4875 80,'-15'16'16,"9"-11"-2,16-5-3,5 3 31,24-10-8,16-14-8,20-3-21,25 1-5,8-1-4,-9 6-67</inkml:trace>
  <inkml:trace contextRef="#ctx0" brushRef="#br0" timeOffset="10613.607">11750 4105 200,'5'-9'37,"-5"5"-30,4 0 9,-7-2 16,9 6-6,-7 0 5,1-1-12,0-1-4,0 4 1,-3-2-1,6 1-7,-5 2-4,2-3-4,0 3-7,-3-3 4,0 5-9,2 9 7,1 17 4,0 5 1,-2 5 5,4-3-5,5-2 0,0-4 1,1-3 0,3-4 0,3 0-1,12 0-2,-5-2 2,1-8-18,8-3-3,4-9 20,-2-6-4,-7-8 5,3-3 2,-1-7-2,-10-8 8,2 0-7,-6 0 7,-1-4 5,-3 4-13,2 4 1,-6 2 8,-2 4-6,0 6 2,2 2-3,1 7 2,-10 4 5,5 2-7,-4-2-2,6 0 0,-6 1-1,6-2-3,-6 1 2,3 1-3,0 0 5,0 1-5,3 0 1,-6 5 2,3 8 2,0 0-1,3 7 1,-3-2 0,3 4 1,0-11-1,3 6 0,-3-2 0,3 5 1,-6-5 4,3-1-5,-2 1 0,1 0 6,1-1-5,-2-3 0,5 2-1,-3-4 2,3 3 1,-1-2-3,-2 4 0,4-2 4,-7 6-3,6 1 2,-4-6-3,-4-3 1,5-2 0,0-2-1,1 3 0,-8 1 1,8-3-1,-8-1 0,10-3 0,-5 4 1,1-1 1,-2-2-2,1 2 0,1-3 3,-4 1-3,2-3 1,5 6-1,-5-4 2,0-2 3,0-3-5,0 5 0,0-2 3,2 0-3,-2 3 0,0-3 0,3 0 1,-6 2 2,6-5-3,-3 0 0,0 5 3,0-5-1,0 6 1,0-3 0,0-1-2,0-2 3,0 5-4,1-7 0,-2 6 1,2 0-1,-2 2 0,2 0 0,1-6 2,-4 5-2,5-1 0,-3 1 0,0-3 2,0 2-2,2-1 0,-4 2 0,2-2 1,2-1-1,-5 3 0,3-1 0,1-6 1,-2 12-1,1-10 0,0 0 0,0 0 1,3 2 1,-5-6-2,4 6 0,-5-4 1,4 6-1,-1-4 0,0 0 0,2 1 1,1-2 0,-6 1-1,1-2 0,4 0 2,-4 6-2,7-6 1,-8 4-1,1-4 1,2 4-1,5-4 0,-5 2-2,-3 0 1,6 8-23,-2 0-12,-1 2-40,4 11-35</inkml:trace>
  <inkml:trace contextRef="#ctx0" brushRef="#br0" timeOffset="16000.9152">6161 7339 206,'-1'-3'57,"2"5"-38,-1-4-8,2 6 5,-2-4 0,0 2-8,0-1 0,0 1 3,0-2-11,1 2 1,-1 4-2,11 19-7,7 17 8,2 16 2,-3 4-1,1 2 1,-3-3-2,4-4 2,-5-5 4,-1-10-6,-9-19-1,-1-18 0,-3 0 2,0-5 2,0-5 0,0 5 2,-1 0 12,-5-13 1,-7-2-17,-6-2-1,-6-5 2,-3-1-4,-11 1 2,-1 0-2,-2 1-2,-4 6 2,0 2-3,2 9 4,6 1-2,6 6 0,0 11-1,-3 5 1,-1 9-1,11-4 4,1 6-4,9 0 4,3-2 0,18-1 1,6-1-1,9-4 0,13-2 12,13-3-5,18-6 2,20-6 0,6-2-5,3-6-1,-9 2-3,-24-4-12,-16 3-2,-21 1-24,-15 1-4,-6-2 7,-6 7 2,-10-12-25</inkml:trace>
  <inkml:trace contextRef="#ctx0" brushRef="#br0" timeOffset="17321.9907">7375 7766 199,'0'-1'46,"2"0"-46,1 2 0,-2-5 27,2 4-2,1-3-12,15-13-7,4-6 0,9-10 11,5-11-14,-4-6 0,-5-2 9,-4-19-11,0-2 0,-10-6-1,-8 9-2,-6 12 0,-6 15 2,1 12 0,-3 13 1,7 16 0,-1-1-1,-2 10-14,-2 21-14,-12 40 26,-6 26 2,1 29-1,3 0-2,7-6-5,1-4 8,-2-5-3,-15-6 3,3-2-1,13-16 1,11-39-6,1-21 5,5-16 1,1-12 0,-2 0 22,3-3 4,4-17 3,21-26-19,4-26-8,2 3 5,0-6-7,13 4 0,-5 5-6,-1 12-1,-10 11-5,-8 12-4,-7 2-5,-15 3-6,-4 8 1,-8-2-14,-1 4-9,-5-6 20,5 0 13,5-4 12,7 4 3,4-2 0,10 11 1,3 5-20</inkml:trace>
  <inkml:trace contextRef="#ctx0" brushRef="#br0" timeOffset="18124.0366">7966 7236 348,'-1'-1'12,"5"4"-12,-4-3 3,-3 5-7,0 0 1,2 12-12,-2 26 10,-11 35 5,-8 14 0,-5 2 3,2-12 0,13-4-3,9-22 0,16-20 0,14-14-15,12-10 3,18-12-9,18-15 0,3-15-14,-7-12 17,-9-7 13,-20-2 5,-10 0 7,-11-2-7,-9 8 9,-12 12 11,-3 11 15,3 7-5,-3 12-5,5 4-10,-2 1-15,-5-1-7,10 3-12,-4 17 6,4 13 4,-1 10-10,-7-7-8,9-15-3,0-8 22,-1-3 1,1-6 0,-2-5 4,-1-7 0,12-2 3,7-12 17,9-8-5,1-4 1,-4 6 10,-2-2-15,-7 13 11,-13 9-2,0 7-17,-6 3-5,4 2-4,7 15 7,4 9 1,1 5-8,8-13-15,9-13-9,7-10 15,6-13 1,-4-16 17,-4-4 11,-12-11 27,-6-2-5,-8-9-12,-11 6-13,-2 14 17,-7 13-3,-8 2 12,8 5-13,-1 10-2,8 2-13,1 8-6,3 3-13,7 14-3,17 26 16,3 17 0,9 12 1,-8-4-1,-1-12 0,-8-10-3,-5 1 3,-14-1-1,-6-5 0,-14 8 1,-26 12-17,-25 1-41,-13-13-28,-7-12-90</inkml:trace>
  <inkml:trace contextRef="#ctx0" brushRef="#br0" timeOffset="18527.0591">5593 8807 61,'110'-13'23,"39"-7"11,75-14-11,33-10-1,-4-10 1,-5 1-11,30 1 7,5 2 2,-50 19-15,-53 11-1,-46 12-5,-19 4-2,-22 10-4,-38 9-19,-37 8-24,-35 12-36</inkml:trace>
  <inkml:trace contextRef="#ctx0" brushRef="#br0" timeOffset="19565.1188">6725 8792 337,'-3'0'0,"7"2"-20,-5 19 15,4 17-4,-3 22 11,10 8-2,0 7 4,1-5-3,3 5 2,1-7-3,1-20 1,8-22 0,-5-11-1,-17-9-5,-1-6 5,-1-1 5,3-4 22,-7-12-15,-17-8-7,-4-5-10,-13 2 1,4-2 1,-2 12 0,-1 14 2,0 6-1,4 11-3,-2 17 5,4 9-3,-2 10 5,10 11-2,18-11 6,13-6-6,15-9-1,24-13 0,17-6 1,18-19 0,22-18-6,18-10-12,-12-16 2,-5-13 7,-6-6 9,-20 3 0,-24-3 3,-15 14 2,-15 21 0,-20 17 23,-4 6 4,-4 4-24,3 8-2,-1-3-6,1 0-14,-2 2-13,2 10-10,-4 8 13,-8 6-3,0-2-22,9-4 8,1-10 7,10-6 21,3-1 13,6-8 3,6-8 29,7-9-5,8-4-3,3-5-9,9 0 3,-8 1-11,-4 1 10,-7 3-8,-9 14 5,-19 9-6,-4 6-8,-1-1-5,1 10-7,1 14 10,-5-1 0,1-2 0,7 1 2,0-2 2,6-9-1,4-3-1,11-3 3,5-3 8,6-1 9,15-11-13,3-1-5,10 0-1,-5-2-1,-4 0 0,-16 4-13,-20 2-4,-13 5 14,-5-2-3,-5-3 3,-2 2-20,-11 1-12,2 4 15,-7 1-9,-2 6-16,-2-4-5</inkml:trace>
  <inkml:trace contextRef="#ctx0" brushRef="#br0" timeOffset="20313.1618">10113 8128 152,'-3'-14'50,"3"12"-17,1-3-5,2 5 10,-1 0-21,1-3 1,17-4-2,26-12-5,11 6 9,25-3-20,-21 3 0,2 5-1,10 5-10,0 9-34,-1 6-20,-11 3-21</inkml:trace>
  <inkml:trace contextRef="#ctx0" brushRef="#br0" timeOffset="20447.1694">10423 8364 119,'0'1'37,"16"-2"-35,32-8 6,28-13-1,39 0-5,13-10-2,14-4-42</inkml:trace>
  <inkml:trace contextRef="#ctx0" brushRef="#br0" timeOffset="21784.2459">12384 7469 186,'2'-5'31,"-4"5"8,4 0-21,-2 2-10,1 2 7,-1-3-10,2 2-3,14 1 1,4 7-3,12 7 0,4 4 1,0 8 0,-5 3-2,-7 7 1,-8 6 0,-14 1 0,-2 7 1,-9-2-1,-7-5 1,5-19 1,2-11 1,3-7-3,3-8 0,2-2 6,1 0-4,0-3 8,0-4 18,-5-10-24,4-9-4,2-9 0,7-9 0,8-7-4,6 2 3,1-3-1,11 0 2,3 3 0,1 0 3,-4 9-1,-9 18 10,-14 7 6,-5 11-13,-9 8-2,2 1-3,-2-2-9,-4 9-7,1 18 4,-7 10 12,1 16 2,-3-6-2,11-4-1,11-5 1,-1-7 1,9-6-1,7-5 0,10-5 0,-4-4 2,5-11-1,6-3 0,5-8 2,3-7-3,2-6-15,0-4-26,-9-4-37,-17-9-84</inkml:trace>
  <inkml:trace contextRef="#ctx0" brushRef="#br0" timeOffset="22210.2703">12981 6882 183,'3'-17'20,"10"-2"-16,8 0 4,1 2 27,3 1-15,1 6-6,6 3-4,-7 4-9,-7-1-2,-12 8-2,-6-1-10,3 3-7,0 2 7,-11 6 11,4 5-3,-2-4 5,2 2 0,11 0 0,-1 9-5,17 8 3,9-2 2,-2 6 0,-1 4-2,-6-8 2,-10-4 0,-10-13 3,-3 0 1,-20 6 9,-21 9 0,-14 0-10,-18 16-3,-14 13-99</inkml:trace>
  <inkml:trace contextRef="#ctx0" brushRef="#br0" timeOffset="23041.3178">11476 7141 204,'1'0'38,"-2"2"-38,4 4-3,4 8 0,0 19 0,0 14 0,3 21 3,-4 4 6,0 6-4,-3 3 5,-3-7-4,0-1-1,-2-10 2,1-30-4,2-15 0,4-10 3,-2-2-3,-2-4 0,-2-4 3,2 1 14,2-1 20,-3-10-8,-4-7-28,-1-3 0,-6 1-1,-11 5-7,-7 12-2,-13 5-2,-7 10 10,-5 9-2,-6-1 1,7 6-1,8 0 3,12-5 0,11-1 0,13-4-1,5-4 1,8 6 1,5-1 5,9 2 13,12-1-7,16 1-2,7-1 4,18-10-1,9-5 3,4-1-14,2-4 0,-7-1 2,2-6-4,7 0-2,2 0-20,-15 6-10,-18 6-7,-26 0-15,-20 3-7,-14 14-9</inkml:trace>
  <inkml:trace contextRef="#ctx0" brushRef="#br0" timeOffset="23402.3384">11155 8567 344,'7'0'5,"62"-2"-2,43-7-3,25-9 4,3 1-4,-5-9-6,17 6-16,-17-2-12,-8 8-1,-3 5-30,-27 1-34,-21 3 77</inkml:trace>
  <inkml:trace contextRef="#ctx0" brushRef="#br0" timeOffset="24507.4017">11896 8978 229,'0'-2'9,"6"7"-9,-6 0-5,6 6-2,-1 11 7,8 10 1,-4 7 0,-3 5 1,-3 15 3,-6 6 5,0-9-9,-3-6 3,12-17-2,-3 1-1,-3-21 1,2-9-2,2 0 1,-8-4 7,4 0 24,0-2 11,0-8-20,-5-12-21,-5-2-2,-8-3 0,-2 4-9,-8 3 8,-6 3-14,-2 10 5,-1 6 3,-7 9 2,3 4 4,-1 3-1,0 2 2,5 5-2,7-5 5,9 4-3,3-1 4,9 5-4,9 1 9,0 0-4,5 1-3,12-1 15,2 1-11,14-3 2,14-12 1,20-12 1,27-7-4,29-10-6,17-7-16,-13-5-18,1-3-26,-16-1 3,-27 1-29</inkml:trace>
  <inkml:trace contextRef="#ctx0" brushRef="#br0" timeOffset="25015.4308">12477 9160 168,'3'-9'55,"-2"5"-20,2 2-10,7 2-12,7-2-10,7 4 9,-2 8-10,1 4-4,-1 8 2,-7 7 0,-5-2 1,-7-10-1,2 0 0,-5-5-4,-2-11 3,-2 10 1,2-6 1,4-5 0,-2-3 2,1 1-3,5-6-3,11-8 3,14-21 4,0-1-3,-9 11 2,-6 8-2,-15 10-2,-1 7 2,0 1-1,-3 5 0,-8 1-6,-20 20 5,-2 6 0,8-1 1,12-2 0,13-3-1,4-4 1,17-2-2,7-5 5,18-3 9,9-3 8,1-8-8,5-2-2,12-7-7,11-3 2,17-7-5,-16-3 0,-7-7-5,-15 4-14,-16-11-23,-23 7 6,-23 3-29,-29 0-72</inkml:trace>
  <inkml:trace contextRef="#ctx0" brushRef="#br0" timeOffset="25923.4827">14439 7908 231,'8'-2'54,"3"-5"-35,21-7-9,10-3 12,7-1 6,8 4-22,16 2-4,16-2 0,13 6-1,-4 6-1,-5 12-33,-8-1-32,-13 12-29</inkml:trace>
  <inkml:trace contextRef="#ctx0" brushRef="#br0" timeOffset="26075.4914">14769 8182 167,'-25'0'45,"31"-9"-14,7 6-30,35-7 1,50-9 28,23-5-11,13 0-19,5-2-5,-18 5-22,-27 10-75</inkml:trace>
  <inkml:trace contextRef="#ctx0" brushRef="#br0" timeOffset="28786.6465">13568 6428 136,'-3'-11'18,"-1"2"-2,2-3-2,-6 3 9,2 0-17,-6 1 3,-3-2 2,-3 0-9,-3 1 1,-4 4 4,5 0-7,-4 0 14,4 5-14,-1 2-2,-5 6 1,-5 6-1,-3 8 0,-7 2 2,1 3 0,3 6-1,-14 4 1,11 2-1,-3 2 0,7-3 2,-2 5-2,4 5-1,4-10 2,0 8 1,-5 3-1,9 4 0,1 15 0,3 4 1,5-7 4,14-1-5,13-6 4,9 1-1,7 5-3,10-16 0,3-3 1,6-6 0,8-5 4,5-7-4,10-2 1,4-8 3,6-8-5,3-12 1,-10-6 3,1-12 2,-2-9 13,-10-11 2,-14-1-5,-13-4 8,-8-11-10,-5-5-7,-13 4 12,-7-9-16,-4 3 1,-14-4-4,-3-1-3,-3 7 1,-4 13-7,-11-2 3,3 8-10,-4 2-12,1 12-24,-9 11-57</inkml:trace>
  <inkml:trace contextRef="#ctx0" brushRef="#br0" timeOffset="31111.7794">16413 7417 147,'0'-2'32,"-2"-2"-6,5 0-5,-4-3 4,2-2-14,1 1 5,1-1 0,-6 1 6,9-2-5,-3 1 2,1 5-10,3-6 13,0 5-22,8-4-3,9 3 1,11-1-1,14 0 3,10 2 0,-5 0 3,-1 5-3,-4 0 0,-5 3 0,-13 1 0,0 4 0,-4 1-6,-8 3 5,-8 3-3,-2 5 0,0 3 4,-9 4-3,-9 5 1,-6-1-2,-15 4 0,-9-1-1,-2-3-10,6-8 13,4 1-14,14-9 8,0 1 0,15-1-11,5-3 1,10 5-6,13-1 4,20 0 11,2-3 2,17-1 6,-15 2 2,-3-2 5,-2-4 2,-12-2 14,0 2-14,-3-1 9,-5 5-17,10 5 4,-4-3-3,-6 10-1,-7-6 1,-11-3-1,-5 1 0,-1-11 4,-2 7 0,-4 5 4,-11-2-6,0 2 15,-14 7-6,-6 3-7,-4 3-3,1-10 6,-9 2-7,0-5 2,-10-3 0,0-6 2,-4-6-3,0-9-1,7-4 3,6-9-6,7-11-13,12-3-18,11-1-10,17 6-45</inkml:trace>
  <inkml:trace contextRef="#ctx0" brushRef="#br0" timeOffset="32204.842">17693 7450 190,'7'-3'26,"5"6"-13,1-1-5,4-1 8,-7 3-4,8 3-9,3 4 0,6 9 0,0 1-3,-6 2 0,-2 0 0,3 4 3,-8 7 4,-4-3 5,-2 5-12,-7-4 5,-8 3-5,2-7 0,-9 0 2,0-8-1,-2-3 1,2-7-1,-5 2 0,1-5 4,12-4-5,6-3 0,2 0 4,-1-1 1,5-3 1,3-15-2,18-15 4,8-12-7,1-3-1,0 3 0,12-5 5,-11 5-4,1 0 10,-6 3-4,7 0-2,-24 6 15,3 3-14,-8 5 4,5 10-4,-4 5-6,-11 12 0,0 4 0,-8-2-1,16 0-2,-13 3-7,2 1-7,-6 0 5,6 17 9,-19 20 3,-5 9 0,2 1 1,-11 3 1,16-4-2,7-4-3,4-12 3,9 2 0,3-5 0,7-11-3,12-3 2,7-3 1,14-4 0,14-7 6,3-6 5,7-7-3,-11 1-1,7-5-6,-2-2 0,-17 2 2,-20 2-3,-20 5-3,-1-3-7,-6 1-34,-14-6-33,-22 5-82</inkml:trace>
  <inkml:trace contextRef="#ctx0" brushRef="#br0" timeOffset="34006.945">18127 6641 184,'1'-1'23,"2"-1"-23,6 0 14,2 0 10,-2-6-4,8 3-6,0-1-1,-2 0 7,-8 4-8,16-1-5,-8 6-1,10-3-6,-3 7 0,-1 0-3,-1 1 3,0-2-3,-4 5 2,-3-5 1,-4 2-3,-2-3 2,-1 4-3,0 3 4,-4 1-2,-4 11 2,4-2 0,-10 3-1,-2 1-2,4-4 3,-2-6 0,1-1-1,-4-3 1,7 2 0,-4-6 0,5 1 1,-7 5-1,1-1 0,-3-1 0,0-1 1,0-3-1,8-5-1,1 0 1,6-3 0,-6-3 2,3 6-2,-2-6 0,7 3 4,-5 0-4,-3 5 2,6-7 0,-3-1-1,0 0 2,1 6-3,-1-3 0,0-3 10,2 6-5,-1-3 0,-4 0 0,5-3-4,-4 6 7,1-3-8,2 0 0,-2 0-1,2-3 1,2 3-1,-6 0 0,6 0 1,0 3 0,-3-7 0,2 4 2,-2 0 5,1 0-7,1-2 1,-4 2-1,7 0 2,1-5-5,13 2 3,-8 5 0,5-7 1,5 5-1,1-7 0,-4 6-1,-3-3 2,-2 2-2,-5 1 1,0 5 0,3-8-1,1 7 1,-3-2-2,-2-1 1,1 2 1,-5 0-2,-1-2 2,-1 2 0,-1-2-3,2 0 3,-4 2-2,2 1-1,5 3 3,-2-4-2,-2 2 2,5 1 0,-5 4 1,2-1-1,-1-3-4,-7 4 2,1 2 2,-5 7-1,-6-3 1,-3 2 0,0-1 3,-3 0-3,5-7 2,3-3 0,-5 1-1,-3 3 3,-6-4-4,-9 1-1,12-3-2,0-6-24,11 0-21,7-5-31</inkml:trace>
  <inkml:trace contextRef="#ctx0" brushRef="#br0" timeOffset="34246.9588">18689 6769 277,'4'0'0,"1"0"17,7-3-15,7-1 24,14-4-6,12-1-20,1 4 1,-7 0-2,-3 7-28,-9 3-43,1 0-51</inkml:trace>
  <inkml:trace contextRef="#ctx0" brushRef="#br0" timeOffset="34485.9724">19096 6658 235,'6'-5'63,"3"1"-50,-6 4 18,-1 3-8,-4-3-15,2 4-8,0-2-7,5 11 0,2 15 6,5 13 2,-2 10 8,-7 4-9,4 19-8,-7-12-17,-2-2-28,5-3-30,10-10-40</inkml:trace>
  <inkml:trace contextRef="#ctx0" brushRef="#br0" timeOffset="36324.0775">13257 7565 201,'1'0'29,"4"-2"-16,-7-2 6,5 3 22,-3-1-30,-3 2 6,5-3-8,-5-2-7,4-4 14,-7 2-7,3-5 2,-1-1 0,-1-2-8,2 1-2,2 0 5,-7 3-4,5-6-4,-1-2 2,-6 5 0,1 1-3,-2-2-2,-8 3 1,7 1 2,-11-1 2,4 3-4,-6-4 4,2-3 0,-8-1-3,1 0 3,-7 5-3,4 5 2,0 3-4,7-1 3,-9 8-3,1 3 5,-4-1-3,9 3 2,2 0 1,-3 0-1,0 0 1,9-2 0,5-2 0,4-1 0,-3 4-5,-4 3 5,2 2-1,-8 10 0,-8 2 2,5-3-2,1 6 1,0-2 0,2-1-3,-2 0 4,12 1-1,-1-2 0,5-1-1,5 9-1,0 4 1,9 2 1,3-2-1,6 0 1,6 5 0,10-4-1,10 0 2,14-1-2,10-5-1,12-5 2,4 0 6,12-9-5,2-8 2,-5-2-3,2-7 1,11-7 5,-1-8-4,-20-1-2,-7-3 12,-11-6-10,3-3 4,-12-6 5,-13-1-2,-8-6 7,-10 1-5,-15 3-1,-7-5 7,-9-4-17,-4 7 0,-9-4-7,-1 6-20,-4 3-1,1 13-27,-1 5-30,-14 11-74</inkml:trace>
  <inkml:trace contextRef="#ctx0" brushRef="#br0" timeOffset="38552.2048">20169 7198 166,'1'0'29,"2"-3"-7,-1 3 1,5-5-8,-4 3 3,-1-1-5,1 1 13,-6 4-4,4 0-13,-1 1-9,-1-1-12,4 18 0,7 18 11,-4 14 0,4 9 1,-11-4 1,2 4 2,-2 0-2,1-11-1,1-14-6,3-10 1,3-14 3,0-7 0,-5-2 1,-1-3 1,-1 0 7,0-3-4,-1 3 5,-1-6-1,-5-11-7,-14-4-5,-7 0-5,-12 4-1,7 7 10,-14 4-2,1 0-1,9 6 1,-1 3 1,0 3 0,9 4-1,5 3 3,7 3 7,9 0-6,7-1-1,8 1 4,1 1 1,17-1 9,3-3-3,10 3-5,11-2 16,15-3-15,13-5-3,1 4-1,-3-6-3,1-1-11,-9 0-31,-19-4-22,-9 2-14,-10-2-33</inkml:trace>
  <inkml:trace contextRef="#ctx0" brushRef="#br0" timeOffset="39074.2348">20703 7484 167,'3'-20'110,"6"17"-85,4 0-24,17 6-2,-10 3 1,0 8-4,-2 4 1,-4 5 1,-8 4 2,-5 9-4,-7-8 2,-12 4-8,0-8 3,6-5-9,-7-8 5,14-8-1,5-2 0,2-2 9,4-8 4,22-13-3,5-14 4,1 0 4,-2-7 8,1-3-5,-4 5-2,-6 5 20,-13 17-19,-10 11 1,-1 5 1,-1 3-10,-1 5-11,-9 12-1,-10 12 12,4 4-1,9 2 1,6 1 0,9-5-1,13 0 2,10-8-2,10-1 2,13-8-1,10-5 6,-2-9 1,3-5 2,-1 1-6,-1-4-3,-10 8-22,-14-6-32,-13 3-43</inkml:trace>
  <inkml:trace contextRef="#ctx0" brushRef="#br0" timeOffset="39304.248">20108 8131 301,'-3'0'55,"7"1"-55,12-5-6,46-7 6,39-11 17,30-3-15,13-2 0,21 4-4,-5 1-25,-4 5-2,-8 8-27,-39 4-16,-38 8 19</inkml:trace>
  <inkml:trace contextRef="#ctx0" brushRef="#br0" timeOffset="40142.2955">20513 8171 330,'3'6'0,"3"10"-16,12 10 13,-6 31-3,-7-5-10,-7 10 16,-8 10 1,-8-3 1,1-7-2,1-18-4,8-17 0,4-15 3,-2 0-3,6-10 4,0-2 2,0 3-2,0-3 8,-6-12-8,-3-5 1,-5-5-2,-2-5 1,-6 2-5,-5 5 5,-3 4 0,2 7 10,-6 4 1,-4 10-7,-10 6 6,-2 4-7,-1 4-3,14 4 1,15 4 0,17-1-2,17 9-1,21-6 2,18-3 1,27-7 1,21-7-4,4-5-3,-11-2-25,5-15-18,-3-1-8,-12-14 2,-22-2 36,-24-3 18,-18 3 22,-11 5 10,-4 4 11,-5 2 2,-6 6-21,5 8-9,3 4-11,-2-2-4,7 0-4,-5 6-2,8 5 4,2 1 2,2 3 0,1-5 0,-7-7 1,1 1 0,-2-2-1,-5-3 0,3 0-1,1-2 1,7 1 5,15-13-3,16-6-2,1-1-8,-10-2 8,-10 11 2,-21 6 8,2 6 20,-8-1-30,-1 1 0,2 10-1,-8 3-2,7-1 3,-3 8 2,18-5-2,19 0-1,25-4-1,26-5 2,2-3-6,-5-9-16,-19-3-12,-21-2 1,-23-4-12,-19 5-27</inkml:trace>
  <inkml:trace contextRef="#ctx0" brushRef="#br0" timeOffset="40563.32">21285 7325 246,'3'-23'32,"7"9"2,2-3-11,-3 3 2,0 2-19,-8 10 15,-4 4-18,-3 3-3,5-2-7,-17 11-11,-61 34 17,-40 17-2,-7 8 2,23 1-1,14-2-12,-2 12-16,4 14-24,17 18-30</inkml:trace>
  <inkml:trace contextRef="#ctx0" brushRef="#br0" timeOffset="41149.3536">21034 8121 321,'-2'1'0,"-1"28"-31,-13 8 29,-11 8 2,-15 21 0,-11 10 2,-8-4-1,-5-8-1,8-8 0,-5 1-1,0 9-2,17-23 1,15-8-35,8-4-50</inkml:trace>
  <inkml:trace contextRef="#ctx0" brushRef="#br0" timeOffset="41736.3871">22142 7671 116,'2'-7'219,"2"4"-178,2-1-36,27-8-4,19-6 6,15-1-2,17 4-5,10 4-1,-5 6-19,-16 14-41,-19 7-59</inkml:trace>
  <inkml:trace contextRef="#ctx0" brushRef="#br0" timeOffset="41870.3948">22248 7877 277,'5'1'20,"4"-2"-20,23-4-13,28-3 13,40-3 0,12 1-18,19-3-78</inkml:trace>
  <inkml:trace contextRef="#ctx0" brushRef="#br0" timeOffset="42757.4455">23766 7163 156,'8'-2'25,"16"-2"-19,6-1-2,-4-1 5,3 6 13,7-3-8,1 1-1,7 1 3,1 7-8,-2 9-7,4-2 2,-7 8-3,-8 0-3,-15 1 3,-8-2-4,-9 1-15,-9 4 9,-8-1 10,-19 6-6,-19 5 6,-5-8-16,7-5 0,12-3-2,14 1 7,12-6-11,15 3 3,12 4 15,21-1 1,13 4 3,5-2 1,7 2 12,-4-2 8,-7-3-4,-12-1 1,-7-2 0,0-1-10,-7 0 1,-7 3-3,-7-3-4,-1-2 2,1-8-4,-14 2 1,7-5 4,-9 7 0,-27 7 19,-25 2-11,-11 1-10,-16-2-1,-1-14-2,6-6-29,9-3-16,15-5-67</inkml:trace>
  <inkml:trace contextRef="#ctx0" brushRef="#br0" timeOffset="43350.4795">24760 7391 201,'-2'0'23,"4"7"-23,5 3-1,4 9-1,7 4 2,-6 10 0,-1-2-4,-6 3 4,-4-9 3,-5-3-3,-5-3 0,-3-5-1,5-6 2,-4-1 3,2-4-4,11 2-3,-8-5 2,7-2 2,1-1-2,10-14 1,15-13 0,4-9 1,11-10-1,7-4 0,2-2 8,1 4-6,-6 7 24,-10 11-11,-12 7 3,-5 7 8,-14 8-15,-5 8-7,0 5-3,-3-1-1,3 4-15,-5 1-9,-14 10 15,-13 16 6,-8 11 3,0-3 0,1 7-1,9-5 1,7-5 0,10-2 1,9-1 1,11-8 6,13-4-6,2-3-1,15-4 12,14-4 3,16-3-5,12-1-5,2-3-6,-8-4-8,-6 0-21,-22-4-19,-15-8-13,-11-9-43</inkml:trace>
  <inkml:trace contextRef="#ctx0" brushRef="#br0" timeOffset="44146.5248">25360 6564 239,'10'-1'10,"-3"-1"-8,14-3 6,0-2 4,-4 3 0,3 1-8,0 0-1,-1 3 11,3 4-13,3 0 0,3 2-1,-6 6 2,-6 1-4,-5-4-3,-8 11 4,-1 4-5,-7 7 5,-13 3 1,-13 16 0,3-8-4,6-5-1,8-13-4,5-5 7,-2-9-4,11-5 6,3 0-1,2-8 1,1 6 0,33-3 31,19-6-19,9-6-8,3 8 13,3-7-10,-6 1 3,-7-3-1,-3-2 4,-5 10 2,1-5-6,-14-2-1,-9 2 13,-9 7-15,-6-3-1,-12 6-5,-3 0 1,-3 0-3,0 0-13,3 3-33,-3 0-3,-21 10 0,-9 11 4,-10 3-39</inkml:trace>
  <inkml:trace contextRef="#ctx0" brushRef="#br0" timeOffset="50602.8943">7147 10786 254,'-1'4'31,"2"0"-31,3-1 0,-2 0 0,-5-1 2,6 1-2,-5-3-1,9 9 1,3 6-1,-1 2 1,13 5 0,-7 3-1,3 1 3,-9-2-4,0-2 2,-4-2 0,2-11-3,-7-8 3,2-2 0,-7-1 1,5-1 0,0 3 0,-6-4 1,-27-3-2,-4 1 8,-6-4-7,4 6-1,-3 3-3,2 4 0,0 1 2,-1 10 0,-9 5-1,1-1-2,14 6 4,4-4 0,3 2-2,14 0 1,11-2 1,3 0 0,23 1-1,15 0 1,19-8 11,28-4 8,18-6 4,3-9-10,3-2 0,-8-1-1,-14 1-4,-17-3 2,-18 8-8,-19 1-2,-19 2 4,-12 1-4,-8 3-17,2 0-48,-4 6-20,-22 10 3</inkml:trace>
  <inkml:trace contextRef="#ctx0" brushRef="#br0" timeOffset="51426.9413">8397 10632 311,'-2'3'31,"-2"-1"-31,7 1-5,-10 4-2,-23 25 2,-16 24 5,-7 9 6,7 2-5,9-6 1,9 0-2,7-3 2,21-4 4,13 1-6,17-4 0,27-6-1,11 4-12,16-3-30,19-8-52</inkml:trace>
  <inkml:trace contextRef="#ctx0" brushRef="#br0" timeOffset="51885.9675">8904 11005 53,'9'-19'210,"0"14"-174,10 1-27,0-1-5,-6 8-4,-7 3 0,4 8-4,1 5 4,-5 10-3,-12 8 3,-5 1-3,-7 6 3,-6-4-4,16-16-16,8-7 11,-2-12 1,9-4-1,-2 0 9,10-3 5,13-17 7,14-12-3,-3-5 6,0-12-5,-6 4 2,-5-4-2,-6 3 2,-8 11 7,3 9-17,-10 9 7,-11 15 14,6 3-2,-7-2-21,5 3-7,-3 0-3,0 16 8,-1 10 2,5 6 0,7 0 0,7-3-1,16-1-2,12 0-9,5-12-6,6 0-8,0-4-16,2-4-8,2-4-20</inkml:trace>
  <inkml:trace contextRef="#ctx0" brushRef="#br0" timeOffset="52501.0028">9714 10955 260,'3'-2'44,"0"2"-23,12-5-9,18-5 4,9 3-5,8 4-11,16 1 0,9-1-3,-1 6-3,-8-1-34,-14 5-8,-12-4-18,-16 2-35</inkml:trace>
  <inkml:trace contextRef="#ctx0" brushRef="#br0" timeOffset="52746.0169">9986 10783 169,'-2'0'104,"7"2"-91,-8 1 2,6-2 13,-3-1-19,0 4-9,4 22 0,4 8 3,-3 10-3,3 6 0,-7 6 9,-1 5-9,2-4-26,12-2-26,11-13-14,5-5-33</inkml:trace>
  <inkml:trace contextRef="#ctx0" brushRef="#br0" timeOffset="53135.039">10415 10919 233,'0'-22'39,"3"5"-1,0 2-6,2 8-7,-3 4-12,-2 8-13,0-5-2,-2 5-4,4 13-27,-4 10 25,-1 13 1,1-7-22,2-2-2,5-8 6,11-6 10,-1-7 13,9-4-2,0-9 4,1-7 8,8-7-2,-6-3 15,-7-2-2,-3 2-2,-6-1 11,-4 6-17,-14 4-6,7 10 8,0 0-13,4 2-7,-8 0-5,1 11-5,13 11 13,-4 2 3,12-1-26,6-4 5,1-2-27,6-1-28</inkml:trace>
  <inkml:trace contextRef="#ctx0" brushRef="#br0" timeOffset="53416.0552">10858 10640 181,'-16'-36'44,"7"10"16,9 7-1,3 11-33,1 6-4,16 2-22,16 16-1,7 13-5,15 14 6,-1 12-6,-2 2 6,-12 4-1,-16-8 1,-12-5 2,-11-4 4,-11 2-5,-6-3-1,-11 1 11,-9-5-9,-4-2-2,-7-8 6,-3 0-6,-10-3-17,6 8-47,2-1-42</inkml:trace>
  <inkml:trace contextRef="#ctx0" brushRef="#br0" timeOffset="54396.1112">11103 9983 209,'1'-1'29,"-2"1"-27,1 0 0,0-2 0,-5 0 0,10 2-2,-10 0 0,5 8-1,-1 3-1,1 3 2,-6 3 7,2 6-7,1 0-1,6 2 1,-3 11 0,10-12 2,3 10-2,11-9 0,4 0-5,13-11 5,2-3-10,-4-11 1,3-10 9,-9-12 0,-7-11 2,-2-1 10,-10 0 20,-10 14-2,-5 0 2,-4 6 1,-1 8-16,0 0 10,3 4-8,3 3-16,2 0-3,-2 4-6,-2-2-3,4 26 6,-4 17 0,8 24-4,9 13-17,11 1-17,-4 16 7,0 4-47,-5 1-46</inkml:trace>
  <inkml:trace contextRef="#ctx0" brushRef="#br0" timeOffset="55552.1773">10409 11076 175,'-3'-8'29,"0"0"-5,-1-1 4,-6 0-13,5 3 9,2-2-22,1 1-1,-1-2 8,0 0-4,5 0 14,-2-3-5,3-1-3,-2 1 21,4-2-25,3-1 0,2 1-1,-3 2-2,4 7 1,-5-3-5,10 2 0,-1 1-4,1-1 4,5 2 0,0 1 0,-1 3 1,0 2-4,-1 3 2,-5 3 1,-2-2-7,8 10 7,-4 0-1,3 1 0,1 5 1,-10-4-2,1 1 2,-4 1 0,-7-1-4,-4-2 0,-1 3 4,-4 0-1,0 4 2,-6-2 4,0-4-5,4 1 0,-1 1 1,-3-1-1,-6 5 0,-6 3 0,2-4 1,-4 1 7,-4 10-8,4-9 0,-6-2 3,7 0-3,1 1 0,6-13 4,5 0-3,11-7 0,1-5-1,7 5 0,-2-5 4,1 5 0,-2 0-2,1-8 1,8 9-3,15-1 9,13 1-5,14-5-4,12-7 9,12 4-9,6-3 0,0-5 2,-16 6-1,-18 0-2,-20 2-3,-16 1-24,-9-2 6,-4 4-18,-3 0-16,-10 14-25,-17 5-25</inkml:trace>
  <inkml:trace contextRef="#ctx0" brushRef="#br0" timeOffset="57764.3039">6591 11773 291,'0'5'0,"3"-3"-5,3 5 0,19-2 5,33 4 1,39-2 5,45 8-3,26-7 0,28-5-2,20 1-1,-13-1 0,-33 0 2,-30-3-2,-19-3 0,-6 3 0,-27 2 1,-12-1-1,-15-1 0,-15 0-3,-16 5-8,-13 4-26,-17-3-23,-18 17-8</inkml:trace>
  <inkml:trace contextRef="#ctx0" brushRef="#br0" timeOffset="58655.3549">7297 12007 278,'-2'1'21,"2"1"-21,0 10-12,0 14 9,-3 11 3,0 10 0,1-3 9,7-6-9,3-5 1,5-9-1,-6-7 2,5-5-1,-3-7-1,-7-5 0,-4 0 8,2 0-4,2-2 31,-2-8 1,-20-10-34,1-1-3,-11 4 1,-9 5-1,-1 5-3,-5 4 3,0 11 0,-5 6 0,-3 3 2,7 10-2,0 4 4,10 0-3,14-6 0,13 0 0,6 9-1,19-8 1,13 5 1,30-2 6,19-8-7,5-6-6,11-5 2,9-13-66,-12-15 68,-13-2-14,-23-9 0,-15-3 12,-8 3 4,-10 4 0,-8 4 7,-4 9 3,-6 2 10,-5 3 5,5 2-19,-4 6-1,-1-1-5,8 1-3,8 2-1,-7 4 0,2 4 2,-8 3 0,6 3-2,-8 5 3,-3-3-4,-5-5-11,11-4 11,-3-3-3,7-2 2,4-4 6,14-4 2,6-12 4,3 1 0,4-2 0,-5 0 10,-6 4-12,-7 7 7,-18 5-3,-2 0-8,-3 0-1,3 5-8,3 7 9,-2 8 1,5 1 0,11-4 0,11 11 0,12-10 0,20 0 0,23 0-1,13-6-15,-4-2-2,1-6-22,-2-1-35</inkml:trace>
  <inkml:trace contextRef="#ctx0" brushRef="#br0" timeOffset="61415.5127">12293 11064 275,'2'-4'28,"1"1"-9,10-4 0,5-3 1,6 0 8,12 1-23,8 2-3,10 5-2,13-1 2,2 12-2,3 2 0,3 3-24,-4 7-14,-13 3-33,-16 6-26</inkml:trace>
  <inkml:trace contextRef="#ctx0" brushRef="#br0" timeOffset="61574.5218">12429 11408 176,'6'-3'12,"15"1"-6,31-8 40,24-3-14,12 8-31,6 3 5,7 5-12,-14-1-33,5 1-53</inkml:trace>
  <inkml:trace contextRef="#ctx0" brushRef="#br0" timeOffset="62812.5926">14226 10551 166,'-1'-3'43,"5"-3"-19,-7 0 1,8 4 10,-5-1-5,-2 4-8,7-1-13,-8 2-4,-2-2 6,5 0-11,-1 2 0,1-2-2,-4 10-6,2 16 5,-13 20 3,3 13 0,3 1 9,3-1-9,5-2 0,1-8 1,3-4-1,4-3 0,8-9 0,2-8 2,-3-4-1,7-4-1,6-4 0,10-4 7,4-4-7,0-7 0,4-11-1,-6 0 1,-8-7 1,2-8-1,-11-5 0,-2 2 4,-8-2-4,0 2 6,-8 0 8,-3 1 0,2 2 9,-6 9-18,6 5 4,-3 10 3,-1 4-5,2 1-7,-4 1-3,3-2-6,3 3 7,-3-1-7,5 13 9,1 4-2,2 4 2,0 2 0,0 4 0,-1 5 1,1 6 7,2 6-7,-2-3-1,-2 3 6,0-5-6,2-7 2,3 2-2,0-4 1,2 9 2,3 0-3,-2 5 0,-5-10 1,-3-14 0,0 2-1,-1-11 0,0-2 2,-2 2 0,1 1-2,1-5 0,3 2-2,2 1-25,0-1-34,2 3-24,11-9-47</inkml:trace>
  <inkml:trace contextRef="#ctx0" brushRef="#br0" timeOffset="63739.6456">15824 10679 217,'0'-11'31,"-3"12"11,4 1-16,-4-1 9,2 1-18,-4 3-17,7-2-9,-20 11 7,-24 17-5,-16 10 7,6 5 4,10 0-4,8 11 0,-1 1-1,8 4 4,5-3 0,6 10-2,-1-5-1,8-4 1,17 7-1,11 2 0,14-27 0,22-3 0,11-5-9,23-7-36,10-16 3,-11-9-44</inkml:trace>
  <inkml:trace contextRef="#ctx0" brushRef="#br0" timeOffset="64286.6769">16207 10995 193,'14'-9'73,"-13"9"-40,-2 3-30,2-3-1,1 6-2,11 10-1,-3 6-2,-6 9 6,-6 3-2,-15 4 1,-2-2-2,-5-2 5,14-14-5,5-11-3,2-1 1,5-5-4,-1-3 4,4 0-3,5-7 5,29-14 7,6-4-6,2-6 1,-3-12-1,-4-6 1,5 2 5,-9 5-6,-10 7 4,-10 8 17,-3 11 0,-13 6 7,0 9-10,-5 1-7,5 5-12,-7-3-1,11 4-9,-22 11 8,-4 5 2,5 6 0,1 1 0,4 2 0,9 2-3,0 2 3,11-3 0,-1-2 0,11-2 0,2-4 1,6-3-1,6-1 3,6-3 0,1 0-3,2 5-38,-1-5-31,11-1-41</inkml:trace>
  <inkml:trace contextRef="#ctx0" brushRef="#br0" timeOffset="64724.702">16957 11135 265,'0'-6'52,"6"-1"-20,21-5-20,-2 3 12,0 6-24,4-2 0,-5 5 0,9-3-3,-8 6-17,-6 0-22,1-1-1,-8 0 7,-3-6-2,0-4 21,12-2-5,-9-7-22,-11 3 22,-1-10 9,-4 4 10,-5 2 3,4 5 5,-6 5 19,6 4 19,-1 2-7,6 4-9,-3-2-14,3 2-3,-2 1-5,-7 11 4,-7 2 6,6 7 10,3 9-14,-6 8-5,1 5-4,1 5 0,-2 1 4,4 11-6,2-5-5,7 1-21,4-16-4,1-4-16,2-10-28</inkml:trace>
  <inkml:trace contextRef="#ctx0" brushRef="#br0" timeOffset="65190.7286">17670 10869 191,'2'-4'38,"6"2"-10,-1-1-4,0-1 5,1 3-9,8 1-19,5 3 0,0 2-1,7 9 0,-1 3-4,1 14 3,-4 2-2,-9 12 3,-10 3-3,-13-1 3,-8-1-1,-10-3 2,-15-7 1,-1 4-2,6-5-1,6-5 1,12-8 3,12-13-3,11-4-3,1 3 3,25-7 7,30-3-3,14-2 9,-10-5 8,-3-5-3,-3 0-1,-4 3-7,-5 3-9,-16-5 5,8 1-6,-20 5-22,-14 0-32,-5 1-54</inkml:trace>
  <inkml:trace contextRef="#ctx0" brushRef="#br0" timeOffset="65547.7491">18342 10671 280,'13'-11'50,"-3"13"-50,8 4 5,-1 7-9,2 10 4,1 17 0,3 10-4,-3 11 4,-1-2 6,4 2-5,-6-4 7,-3 4 3,4-3-2,-9-2 2,-6 6-6,-11 7 0,-1 0 6,-2-13-10,-9-9 0,2-7 4,0-12-3,-1-1-2,-8 0 2,0-11-1,-10 1-2,-6 3-10,-5-3-52,-1-9-6,4-10-58</inkml:trace>
  <inkml:trace contextRef="#ctx0" brushRef="#br0" timeOffset="67879.8824">18394 10020 83,'-3'-6'83,"4"6"-65,1 0-10,-2 0-3,0 0-5,-2 0 7,5 0-2,-4 0 1,1 0 4,3 0 1,-3-3 4,0 3-12,4-2 0,-1-3 10,6 5 3,-5-4-6,4 3-1,3-1-9,-1-1 4,-1 1-4,3 4 0,-2-4-1,-2 4 2,4-2-1,-1-2 0,-6 4 1,1-2-2,-1 0 1,1 3 0,1-3-3,-1 2 3,-2 2-1,2-3 1,5 6 0,-2-2 0,-3-1 0,1 0 0,-2-2-2,2-2 2,-6 2-1,-1 1 1,0-1 0,0-2-3,3 1 3,-4-1-1,1 2 0,0-4 2,0 2-1,1 2 0,-4-1 1,5-1 0,-2-1-1,0 2 0,-2-1-1,2-3 1,0 6-1,0-4 1,0 2 0,0 0-4,0-2 3,-1 7 1,-5 2 0,2-2 1,2 5-1,-7 0 0,3 2 1,2 1-3,-6 5 2,2-1 0,-1 5 0,-1 7 1,5-5-1,-2-5 0,5-1 2,4-5-1,-1-3-1,1-5 0,2-3-1,-1 5 3,7 1-2,9-2 1,0-1 1,4 0 2,3-6-4,-4-2 0,4-4 2,1-5-1,-2-3 0,0-3-1,-2-6 3,-1 3-1,-4-2-2,-2 0 0,1-6 2,-5 5-1,1-1 0,-1 7 8,-6 6 2,-6 8 15,0 3-15,-1 2-7,-1-1-4,2 1-7,0 2-1,-3 12 7,2 9 1,-1 12 2,-1 1-2,4-1 0,-2 5-2,-1 2 4,-2 1-2,1 5 0,0 10-3,2-8-4,6-4-37,11-6-17,4 2-37</inkml:trace>
  <inkml:trace contextRef="#ctx0" brushRef="#br0" timeOffset="68107.8955">19132 10405 259,'5'-8'37,"2"4"-11,0-3-22,-4 1 6,4 6-3,6-6-7,-1 6-3,4 6-7,2 0-32,1 1-20,-3 1-36</inkml:trace>
  <inkml:trace contextRef="#ctx0" brushRef="#br0" timeOffset="68506.9181">19335 10190 167,'12'-5'23,"13"2"-20,8-1 18,-14 4-8,5 0-11,6 12-1,-12-4-1,4 1 0,-16-3-1,-1 0-4,-5 6 1,-8 3-3,-8 2 7,-6 8 4,2-2-4,8 1 0,12 4 0,11 0 1,13 4-1,11 2 0,1 2 1,-1-1 9,-12-5 7,-3-3-3,-13-8 15,-2-12-11,-5 1-11,-3-3-1,0 5-6,-15 8 16,-8 7-13,-4 1 1,1 1-4,-7 3-8,-7-1-60,1-1-55</inkml:trace>
  <inkml:trace contextRef="#ctx0" brushRef="#br0" timeOffset="69537.9773">19433 10336 151,'-3'-11'50,"10"-3"-25,-7-3 7,4 4-1,0-5-16,-4 6 19,-4 2-15,0 5-9,0 0 11,9 1-17,-6 4 6,-3-3-1,9 3-7,-5-2 19,-5 2-21,5 2 0,0 1-1,5 1-9,-5 9 2,-5 21 6,5 23 4,5-1 1,2 6-3,-7-3 0,3-6-2,-6-4 2,3-14 0,0-3 0,-4-7 0,8-1 3,-4-5-3,3-1 0,3-5 0,-6-3 0,3-1 0,-6-8 0,3-1 2,3-1 4,-3 1-5,0-3 1,6-11 4,-1-11-4,-2-9-2,-2-7 0,10-4 2,-5-2 0,-3 0-2,0 14 0,0 9 1,0 5 1,1 4 3,-4 2 4,3-4-7,1 13 13,2-8-14,-3 7 1,0 1 2,1 4-4,-4 0 3,-7 0-3,14 1-1,-11-1-5,4 3-1,0 10 1,7 13 4,-2 14 2,-2-1 0,2 7 0,-2 3 4,0-3-3,0 2-1,-2-7 0,-2-2 1,5 0-1,1-1-21,-7 3-36,5 0-40,-6-4-81</inkml:trace>
  <inkml:trace contextRef="#ctx0" brushRef="#br0" timeOffset="71228.074">20400 10764 100,'1'-3'171,"-1"4"-134,4 5-34,-6-3-6,2 5-1,2 9 3,1 17-1,-3 11 2,0 6 9,-2 12-7,-3 7 0,-4 7-2,5-15 1,8-3 1,-1-9-2,7-10 0,-9-11 1,4-9-1,-4-11 0,2 1 0,-3-10 2,0 0 1,0 0-3,0 3 1,-10-16 12,-9-6-11,-9-3-2,-3-10 0,-9 3 2,-8 2-3,-7 0 1,-10 4 0,-6 4 7,7 6-5,4 6 4,24 9-5,11 6 2,2 10-6,6 13 3,15 0 0,10 10 4,23 2 2,15 6 3,21-14 3,18 0 1,5-12 2,1-3-6,-9-3-5,-21-7 8,-12-9-12,-10 1 0,-10-4 3,-9-2-1,-11 0-4,3-3-19,-9-3-40,-6-2-20,-16-10-69</inkml:trace>
  <inkml:trace contextRef="#ctx0" brushRef="#br0" timeOffset="71648.098">21462 10536 220,'-6'-5'58,"6"5"-13,-3 3-39,1 2-6,-11 14-17,-27 29 17,-18 18 7,-2 13-5,0 4-2,2 14 6,0-5 7,13 3-6,17-20-7,20 1 1,17-10 1,10-7 2,10-5-3,10-12 4,19-3-4,14-3 6,19-9-7,10-4-30,9-12-15,5-14-47</inkml:trace>
  <inkml:trace contextRef="#ctx0" brushRef="#br0" timeOffset="72610.153">22072 10871 211,'-1'-3'58,"-1"4"-49,8 3-7,-6-2 14,8 5-13,8 14 0,12 6 7,-6 12-1,1 4 1,-7 2-4,-4-1-6,-10 6 5,-5-3-4,-6-9-1,0-6 1,-4-13-1,10-5-1,-7-2 1,3-4 1,7-7 7,1-1-8,-2 0 5,2 0 0,5-14 0,29-9-2,12-14-3,19-5 0,7-8-2,8-3 2,-8-8 0,1 5 0,-9 1 2,-10 9 3,-19 7 17,-13 6-1,-12 13 13,-8 12-8,-8 6-16,5 5-10,-3 0-6,0 1 4,-13 8-8,-18 10 10,-5 6 3,-1 6-3,9 3 0,8 4-1,-2 3 2,7-2-4,7 1 1,14-5 2,6-7 3,12 2-3,6-5-1,12-5 0,17 0-1,7-2 0,10-6-40,9-5-27,-14-9-19,-7-9-59</inkml:trace>
  <inkml:trace contextRef="#ctx0" brushRef="#br0" timeOffset="72811.1645">23219 11047 321,'-6'-10'34,"9"9"-16,0 1-13,0-1 8,19-4-9,11 3-4,15 2-4,15-1-3,-5 2-38,-1 0-7,1 0 2,-15-6-38</inkml:trace>
  <inkml:trace contextRef="#ctx0" brushRef="#br0" timeOffset="73020.1765">23540 10813 119,'-15'6'32,"-3"4"-28,9 10 8,-2 4 16,5 12 1,4 8 0,6 1-9,-1 5 0,-3 5-1,-3-1-18,-4-9 0,1 6-1,-2 0-10,-1-8-14,9-10-25,-1 4-20,17-18-15</inkml:trace>
  <inkml:trace contextRef="#ctx0" brushRef="#br0" timeOffset="73477.2024">24205 10710 237,'7'0'28,"11"0"-21,14-2-5,-5 4 20,-5-1-15,0 9 4,-4 4-11,1 8-2,-6 14 1,-10 13-4,-12 10 5,-23 5-5,-15 3 10,-3-6-2,9-17-3,15-13 0,14-17 0,12-9 0,2-3 0,8 3 1,29-6 11,27-5 17,1-7-18,7-1-9,-1-3 11,-14-8-13,-9 0-2,-3-9-4,-12 7-54,13 0-42</inkml:trace>
  <inkml:trace contextRef="#ctx0" brushRef="#br0" timeOffset="73750.2181">24884 10461 286,'13'-2'31,"25"-4"-27,23 10 1,15 15 7,8 13-12,4 21 5,-10 17-5,-6 17-1,-24 0-1,-25-3 4,-24-1 2,-15-2-3,-20-5 4,-21-1-1,-7-10-2,-12 10 1,-11 8-3,-7-23 3,2-1-5,4-4 2,-12-5-37,9-2-39,-20 4-114</inkml:trace>
  <inkml:trace contextRef="#ctx0" brushRef="#br0" timeOffset="74421.2564">19661 12055 255,'8'-11'39,"-6"8"-10,5-1-3,6 1-10,-7 3 7,11 0-23,18 5 3,36 1 0,40 10-3,63 8 0,42 12-1,15 5 1,24 10-1,3 0-3,30-15-5,-28 0 8,-66-9 1,-42-7 0,-36-10 0,-49-1 0,-33-8 6,-34-1-5,0-3 5,0 0-6,-17 7-35,-29 3-63,-26 4-12</inkml:trace>
  <inkml:trace contextRef="#ctx0" brushRef="#br0" timeOffset="75547.321">20358 12416 252,'2'6'1,"-13"16"0,8 9 6,5 15-1,6 7 3,3-6-7,1 0-1,6-11 4,-3-7-5,-2-13-3,-5-6-2,-8-9 5,0 1 3,-3-2 0,-2-14 27,-9-10-22,-12-7-2,-20 0 6,-8-2-5,-7 8-5,-14 4 20,-7 9-17,-4 7 7,8 3-1,15 17-9,28-3-1,12 10-2,7-1 2,15 13-1,17-2 1,24 7-1,32 1 9,34 2-5,19-4-1,-6-6-3,-2-5-12,-22-6-6,-12-15-34,-11-10 3,-5-10-2,-8-8-1,-17-9 23,-7-8 10,-20 3 19,-2 0 3,-7 8 25,0 8 15,-3 6-1,3 3-6,1 1-6,3 3-13,2-2-1,7 8 5,2 4-21,-9 5-3,0 2 1,0 7 0,1 11 1,-10 2 1,-3 5 0,-9 1-5,-1-5-20,10-9 4,-2-5 9,4-1-3,5-5 4,2-8 8,20-3 3,5-12 10,9-8-10,5-7 10,1-11 6,-6 2-5,-8 14 4,-11 2 0,-10 3-2,-11 10 11,-4 5-12,-1 2-12,2 0 0,-8 3-9,-12 17 9,5 0-1,14 5 2,2 3-5,14-1 4,8 0 0,12-1 3,12 0-1,14-6-1,10-3-1,-8-5-4,-1-3 1,-4-5-27,-3 0-15,0-9-16,-9-1-39</inkml:trace>
  <inkml:trace contextRef="#ctx0" brushRef="#br0" timeOffset="76790.3921">25345 11853 292,'3'5'30,"0"-2"-5,0 0-15,25-9 1,16 1-6,9 2-4,4 2 1,1 7-2,4 5-10,-8 3-27,-5 2-59,-13 1-42</inkml:trace>
  <inkml:trace contextRef="#ctx0" brushRef="#br0" timeOffset="76933.4001">25360 12058 283,'1'1'28,"41"4"-26,26 2-2,19 1 0,22 9-2,7-1-57,1-5-72</inkml:trace>
  <inkml:trace contextRef="#ctx0" brushRef="#br0" timeOffset="78261.4763">26488 10860 234,'0'-5'24,"0"8"17,2-3-28,-4 3 2,4-1-6,-4 0-9,1 0-4,-9 17-9,-11 17 13,0 6 11,-14 11-11,10 0 3,11 0-3,7-3 5,18-4-1,8-3-4,11-7 0,4-12-4,11-5-3,10-1 5,8-16 1,-12-9 1,2-17 2,-14 1-2,-12-4 0,-5-1 5,-10-1 9,-4 7 2,-7 6 21,-1 2-16,-3 0 4,0 3-16,3 4-3,-1 3 14,1 5-20,0-1-1,1 3-2,-2 0-8,5 3 8,-2 14-2,2 5 5,-7 8 5,8 10-4,-2 6-1,3 11 5,-2 4-4,-1-9 3,7 2-4,-10-13 0,3 0 1,0-13-1,-3-2-5,3-2-14,-3 1-30,4 9-20,-4-6-30</inkml:trace>
  <inkml:trace contextRef="#ctx0" brushRef="#br0" timeOffset="78959.5159">27685 10757 265,'-6'1'1,"4"5"-1,-12-1-2,-24 15 2,-14 7 0,-4 8 2,4 3-2,0 12 8,-1 8-2,0 13 1,-3 9 6,7-2-8,10 9-1,6-2 11,9-5-15,20-11 0,7-4 3,16-8-1,11 0 4,12-6-6,8-3 0,20-13-4,7-9-17,8-7-47,1-8-52</inkml:trace>
  <inkml:trace contextRef="#ctx0" brushRef="#br0" timeOffset="79514.5477">27719 11229 117,'19'-19'184,"-9"11"-149,4 7-35,16 0 7,-15 2 0,-3 4-7,-2 6-1,-2 10-4,-9 7 0,-12 11 2,-10 10 6,-4 14-2,-1-5 2,5-16-3,11-8-3,11-7-14,2-15 9,1-1 5,2-11-10,1 3 12,22-6 1,17-12 1,-2-11 3,0-8-4,2-12 0,-9-9-1,-5-1 5,-5 5-4,-5 2 2,-7 12 9,-4 7 21,-3 8-13,-2 5 0,-1 7 4,-7 1-7,4 8-5,-5 4-11,7-5-11,-5 12 2,-14 12 5,-7 3 4,4 12-3,5 5 6,3 8-3,6 0 0,9 3 3,3-6-4,7-6 1,4-8 0,5-3 4,3-8-4,7-5-18,-3-1-36,13-15-28,6-9-47</inkml:trace>
  <inkml:trace contextRef="#ctx0" brushRef="#br0" timeOffset="79740.5609">28339 11146 289,'3'-3'30,"-3"2"-30,7-1 5,24-4 2,-3 3-4,10-1-2,6 2 0,-7 2 0,2 0-1,-3 0-11,-4 1-15,-7 0-2,-10-1-24,-5 2 13,-7-6-17</inkml:trace>
  <inkml:trace contextRef="#ctx0" brushRef="#br0" timeOffset="79991.5752">28593 11044 132,'-3'-1'42,"2"1"-19,2 0 12,-4 1 5,3-1-18,0 3-11,-1-3-11,-8 10 0,1 7 19,-4 12-13,6 5 1,-5 9-3,3 0-3,3 10 3,-2 3-4,1 9-9,3-8-18,3-14-18,0-7-10,3-12-1,3-6-37</inkml:trace>
  <inkml:trace contextRef="#ctx0" brushRef="#br0" timeOffset="80359.5961">28911 10946 283,'15'-15'24,"-9"10"-8,18-1-12,4 6-3,-3 0 1,10 6-2,-7 4-3,-10 7 3,-2 5-5,-7 8 0,-6 12 4,-18 11-2,-13 0 2,-3-8-2,-4-3 3,7-3 0,12-11 5,13-5-5,6-6 0,13 0 0,20 0 1,16 0 9,12-10-9,2-2 0,-4-17-1,-15-3 0,-17-7-17,-11-4-10,-18-6-44,-10-3-24</inkml:trace>
  <inkml:trace contextRef="#ctx0" brushRef="#br0" timeOffset="80678.6145">29442 10761 326,'6'-7'37,"-9"10"-14,11 2-23,-5-3-2,2 7 2,12 7-3,7 17-2,5 23 5,-3 10-1,-8 15-1,-10 6 4,-5 1-2,-6-8 0,-2-2 2,-9 7 7,2-21-9,-1-14 0,2-6 0,3-3 2,-4-12-3,-9-10 1,-2 1-13,-4-3-19,-13 2-45,3-19-69</inkml:trace>
  <inkml:trace contextRef="#ctx0" brushRef="#br0" timeOffset="81592.6667">29517 10130 144,'3'0'32,"-3"2"-22,4-2-6,-8 3 25,8-3-10,-4-3-5,0 8 0,0-5-5,-4 0 4,4-2-9,7 2-3,8-3 6,3 3-7,11 0 0,12-2 0,5 7 1,2-5 1,3 7-2,-10-3 3,-1-3-5,-18 1 5,-12-4-4,-14-2 1,1 1-5,1 2 4,-1 2-15,-19 11 16,-13 7 3,-5 9 0,7-6-2,9-4-1,9 3-2,7-10-11,2-4-1,3 2 2,4-9 9,2 0-3,0 1 4,7 5 2,10-1 0,5 4 0,2 2-4,0 0 2,1-1-2,0 2 4,2-3-1,-4 6 1,-10 2-1,2 0 1,-9 5 0,-6-5 2,-4-2 10,-6 5-6,-2 4 2,-13 4 1,-3 1-5,-5-1 4,-6 2-6,-10-5 0,-9 1 10,10-6-12,15-1-6,6-2-21,6 0-34,2 0-34</inkml:trace>
  <inkml:trace contextRef="#ctx0" brushRef="#br0" timeOffset="88198.0444">30441 10802 177,'0'-9'14,"-3"9"-12,0-3-2,-8 6-1,-11-3-6,-24 3 7,-6 1 0,-6 1 1,-3 0 7,5-2-8,1 6 2,12 3 1,7-2 0,11 7-3,2-5-2,6 7 2,5-2 12,3 4-6,9 1 1,1-2 8,4 3 3,5 0 1,1-2-3,-5 1-5,5 4 14,-8-3-12,1 6-8,-8 0 7,-3 5-4,-5 7 1,3 5-1,-4 9-6,1 9 14,4 4-12,-1-11 4,1-1 0,2-3-2,3-2 6,-4 4-6,-1-6-5,5 0 8,-2-1-7,5-3-2,12-3 3,0 2-2,19-5 5,10-7-5,-1 2 1,3-4-4,-7-13-13,-8-1-40,-7-5-45,3-18-60</inkml:trace>
  <inkml:trace contextRef="#ctx0" brushRef="#br0" timeOffset="89227.1035">30655 11168 179,'3'-8'36,"-5"7"-15,5-2-3,3-2 11,-3 1-8,-3 3 13,3 1-19,-3-2-10,0 5-5,-3-2-10,6 15 7,-15 9 3,6 12 5,-7 13-1,1 4-4,3-5 0,18 5 3,-9-15-1,4-14-2,-7-5 0,3-17-6,-1-4 5,2-1-1,-1 2 2,-1 0 12,1-13-12,-11-11-1,-14-1-1,1 6 2,2 8 0,-3 4 0,-14 11 0,-5 8-6,-2 4 6,13 7-2,10 4 2,6 6 1,7 3 1,17 1-2,13 3 0,16 0 7,17 8-7,15-11 4,3-6-4,-4-5-6,-5-13-10,-6-16-28,-13-21-4,-13-10 16,-8-19-4,-14-2 6,-5-2 11,-6 2 19,-8 6 18,8 7 9,0 7-4,6 16 24,6-2-11,0 7-29,16 6-2,4 7-5,4 5 6,-4 7-6,0 4 0,-2 6-2,-2 0 2,-7 7-1,-11 1-1,-13 2 2,-10-4-8,1-3-9,-3-5 13,10 1 2,-2-8-1,12-5-1,-2-4-4,1 0 8,-2-6 4,2 4 3,3-3 5,2-7 0,1-2-10,-3-5-2,4 3 10,-3-5-6,4 0 4,-1 0-2,1 8 2,-3 4 2,-5 0-10,8 0 0,2 4 0,2 2-1,-1 0-1,-3 5-1,4-2-4,7 6 1,-4 1-8,5 2-8,-9-3-22,-3 6-21,-9 2-34</inkml:trace>
  <inkml:trace contextRef="#ctx0" brushRef="#br0" timeOffset="89724.1319">31095 11510 171,'10'-16'25,"5"5"-23,18-11 1,1 8 20,-5-5-4,-6 4 3,-14 3 6,-1 11-7,-16 1 4,8 1-25,-6-1-12,-22 18 12,-21 11 0,-7 6 2,6 1-2,11 7 1,15-7 0,15-2-1,12-4 1,11 6-1,24 9 1,18 0 0,14-8-2,-9-7 0,-15-6-18,-10-12-5,-24-10-14,-11 2-9,-15-4-34</inkml:trace>
  <inkml:trace contextRef="#ctx0" brushRef="#br0" timeOffset="89946.1446">30480 12126 281,'0'0'23,"38"4"-19,23-2 11,16 3 16,3 1-25,4 3-3,3 6 0,5-6-3,-5 4-20,-14-5-37,-21 1-15,-22-2-9</inkml:trace>
  <inkml:trace contextRef="#ctx0" brushRef="#br0" timeOffset="90728.1893">30626 12305 187,'-3'0'182,"2"0"-181,7 3-1,-6-1-7,0 0 6,-3 16-3,0 6 4,6 7 6,-6 0-6,0 14-9,0-17-18,3-6 14,0-1-6,-4-18-6,4-3 25,-3-3 6,3-3 22,0-9-14,-10-7-1,1 3-9,-4 4 20,0 3-14,-14 10-10,5-1 7,-8 1-6,4 9 3,10 5-4,-5 5 0,10 3 0,14-1 0,13 5 0,20 3 1,20-2 1,11-7-4,-8-8-1,-6-5-10,-13-12 12,-7-8-4,-6-2 5,-5-10 4,-8-1-4,2 16 3,-16-2 4,6 9-3,1 2 7,-10 0-11,9 6-4,-6 0 2,3 0-5,8 13 7,4 7-6,-6 2-5,2-6 6,-3-4 4,0-3-7,-4 2 2,-4-16 5,3 4 0,-1 1 0,1-3 1,2 0 6,3 0-5,7-8 1,3 0 0,-15 9 8,-5-2 8,-2 2-18,2-1 0,2 0-5,0 0 3,0 0-6,6 3 6,6 16-4,27 11-15,40 0-34,34 0-56</inkml:trace>
  <inkml:trace contextRef="#ctx0" brushRef="#br0" timeOffset="91372.2261">31418 11976 204,'-1'3'96,"4"1"-93,-3-1-1,0-2 7,27 8-1,22 5-1,18 1-1,11 8-6,1 1-9,-18-8-35,-6-6-13,-15-10 9,-14-5 6,-14-10 27,-12-9 15,-3-1 15,-20-3 3,5 7 6,-6 3 3,4 6 2,-2 1-11,11 8-2,11 4 6,0 1-22,0-1-5,-5 12 4,-1 7 1,2 7 7,2 12-5,-2-3 1,1 10 3,-3 1-6,-2 3 0,1-4-10,-5-5-31,5-9-28,7-15-13</inkml:trace>
  <inkml:trace contextRef="#ctx0" brushRef="#br0" timeOffset="92118.2687">32606 11364 129,'1'0'92,"-1"0"-91,0 0 0,0 0-2,-3 4-2,2 4 1,-10 21 2,-8 14 7,-8 18-1,0 6-2,0 5-4,8 5 3,-4 0-2,7-12 4,9-16-6,4-22 2,3-6-2,0-16 1,0-4 0,-2-1 7,2 2-7,0-1 4,0-1 8,-6-14 6,-9-5-18,-3-3 0,-7 1 0,-2 4 4,2 6 1,1 3 0,0 7-5,-7 5 1,10 1-1,-3 7 4,10 3-3,3-2-2,8 1 0,3 7 1,10 7 6,16 1-3,14 5-1,6-7 0,9-4-1,3-6-2,-3-5-28,-13-11-16,-7-7-6,-11-9-60</inkml:trace>
  <inkml:trace contextRef="#ctx0" brushRef="#br0" timeOffset="92601.2959">33080 11693 153,'-5'-5'88,"4"2"-60,1 3-15,-4 0-2,-5 0-10,-15 8-2,-15 1 2,3 7 0,2 1-1,7 2-2,9 7 1,5 1 1,2-1 0,7 2 0,8 4 0,7-4 0,8-2 2,5 2-2,22-7 0,-6-5 3,2-3-3,3-7 1,-12-2-1,-2-2-5,-6-4 4,-16-2-5,2 4-3,-5-2-10,-3 4-35,-3-2-29</inkml:trace>
  <inkml:trace contextRef="#ctx0" brushRef="#br0" timeOffset="93408.3424">32950 11804 172,'0'-4'64,"11"1"-49,4 3-14,10-5-1,-6 3 2,1-1-2,-2-1 0,1 1-1,-1 6 0,3 2 1,-6-2 0,-5 3 0,-5-2-2,-5-1-5,-2 0-3,-1 4 9,-10 17-5,-11 17 6,-5 10 8,2 5-7,10-8 3,8-7-4,13-9 0,2-13 4,9-2 0,-4-8-3,9 1 6,18-5-2,17-9-5,17-13-36,12-15-43</inkml:trace>
  <inkml:trace contextRef="#ctx0" brushRef="#br0" timeOffset="93615.3544">33584 11679 203,'3'3'22,"0"0"-22,-3-2 0,9 12 3,15 10 12,-2 9-3,10 8 0,-4 13-9,-6 4 4,-14 3-4,-4 7-1,-23-5 0,-30-3-2,-17-7-7,-33-10 4,2-15-18,-11-9-23,27-10-9,13-8-23</inkml:trace>
  <inkml:trace contextRef="#ctx0" brushRef="#br0" timeOffset="93916.3717">32968 11734 254,'2'-9'17,"-1"3"9,-1 10-9,-3-2-17,3-2-11,-6 15 4,-15 13 3,-10 22 4,1 8 0,-6 13 2,6-4-2,8-2 1,13-9-1,3-9-10,12-11 0,3-4-6,1-4-3,5-6-3,8 0-19,-8-7-11,3-10-17</inkml:trace>
  <inkml:trace contextRef="#ctx0" brushRef="#br0" timeOffset="94223.3892">31933 12487 265,'1'-2'39,"10"-3"-36,30 9-3,33 1 31,5 3-26,12 4 3,15 8-8,19 2 3,27 10-3,-7 2 0,-41-9-12,-23-4-13,-44-11-3,-31-9-8,-9 5-39,-21-6 23,-34 10 9</inkml:trace>
  <inkml:trace contextRef="#ctx0" brushRef="#br0" timeOffset="95122.4401">32379 12674 337,'-2'-3'16,"5"3"-9,-4 0-5,1 0-2,1 2-1,-4-4-4,5 5-5,-5 3 4,-7 7-12,0-1 18,1 12-1,-2-4 3,6 3-4,-1 4 2,0 7 0,-3 8 1,-4 1-1,2-11-1,6-2 1,-1-8 0,4-12 3,2-5-3,0-5 0,0 2 8,0-4-5,2 5 5,-2-4 18,0-9-9,0-2-6,-6-2-6,-1 3 2,1 4 1,-11-4-8,-4 2-4,-2 3 3,-7 11-3,-8 5 3,4 5 1,5 3 0,4 4-7,11-5 5,8-4-2,12-1 1,2 2-8,23 3 7,9 0-2,11-6 0,7-3 4,-10-3-15,-11-5-3,1-11 3,-8-5 8,-4-2 5,-5 1-2,3-3 2,-7 8 3,-4 5 0,-4-1 1,-2 8 2,-5-2 19,-2 4-6,-2 0-15,4-2 0,-2 0-3,1 3 2,5 7 1,2 7 1,1-1-1,1-3 3,-5-1-3,5-7 0,-6-2-2,10-3 4,11 0-2,-1-5 2,6-3 0,4-2 2,-2-3-4,-4 8 2,-13 2 9,-15 0 3,0 3-6,-4 3-8,1-3-7,-4 3-11,-12 10 7,-8-1 11,20-1 0,7-3-23,8 4 16,21 7-3,17-1 6,20 2-2,7-2-25,-1 1-36,-10-16-38</inkml:trace>
  <inkml:trace contextRef="#ctx0" brushRef="#br0" timeOffset="96208.5027">33483 10914 250,'7'-5'34,"-10"7"-27,3 5-3,3-6-4,-4 0-3,-1 1-9,-16 7 2,-23 13 10,-33 6 6,-9 8-5,13 6-1,7 9 0,8 1 2,30-10-2,26-16-1,11-1 1,12-5 4,13-2-3,17-8 3,19-5 9,12-13 1,-4 1 2,-19-14 8,-23-1 4,-2 1 5,-7-11-25,-2-1-3,-8-4 6,-8 6-5,-3-5-4,-3 6-2,-6 1-1,4 6-4,-11 7-26,1 9-31,-24 5-51,-28 6-49</inkml:trace>
  <inkml:trace contextRef="#ctx0" brushRef="#br0" timeOffset="97663.586">31244 10698 181,'0'3'36,"0"-1"-35,1-2 3,-2 5 5,-1-6 2,5 7-9,-4-4-2,2 10-3,-2 7 3,2 6 1,2 16 0,2 5-1,-2 15-7,3 2-28,0 9-70</inkml:trace>
  <inkml:trace contextRef="#ctx0" brushRef="#br0" timeOffset="98878.6555">24496 13089 227,'-2'3'19,"-1"0"-14,5-2 10,-2 2 7,-2-4 2,2 2-8,2-1 0,-4 0 0,7 0-1,-8 2-4,7-2 11,-5 0-20,13 7 3,16 1 10,18 4-6,17 3-3,10 1-6,14 1-6,-13-2-17,-14 2-48,-18-3-28,-17-2-29</inkml:trace>
  <inkml:trace contextRef="#ctx0" brushRef="#br0" timeOffset="99041.6648">24538 13381 169,'-11'0'48,"14"2"-37,-3-2 13,12 4-2,28 0 27,23 6-24,16 0-24,11 0-1,11-3-4,-10 0-64,0-3-46</inkml:trace>
  <inkml:trace contextRef="#ctx0" brushRef="#br0" timeOffset="99952.7164">25792 12910 142,'-3'-5'44,"4"5"-5,-1 3 8,-4-3-5,4 2-11,3-1-5,-6-1 6,-1 3-26,4-3-5,0 3-2,-3 2-5,-8 27 5,-13 23 0,-7 12 2,3 7 7,7-11-8,18-8 0,6-6 1,15-6-1,5-7 2,7-10-4,6-15 5,0-2-8,1-11 5,6-5 0,-8-7 5,2-3-3,-7-6-1,-3-4 2,-10 0 5,-1 2 20,-12 3-16,-2 4 12,-2 2 0,-5 6-7,5 2 5,-1 8-7,2 1-13,1 2-4,-2-3 0,-2 0-10,4 4 7,-4 9-2,8 20 7,0 6 0,-3 8 2,6 12 0,-3 5-2,2-16 0,3-3-1,-2 6 2,-1 0 1,0-21-2,-6-3-6,6-4-4,-1-2-21,-2-10-20,2 9-8,0-11-37,9-4-32</inkml:trace>
  <inkml:trace contextRef="#ctx0" brushRef="#br0" timeOffset="100376.7411">26841 12987 254,'0'-4'62,"0"7"-13,1-2-28,-1 4-8,-1-2-13,1-3-1,0 5-2,-15 15 2,-6 19 1,-11 18 2,4 9-2,-8 3 2,-7 6-2,-3 1 0,0-16 13,20-10-12,10-11 1,16-2 3,4 4-2,16 10 2,11-7-4,20-4 1,-2-4 7,2-4-9,1-10-5,-6-4-18,-7-2-34,-6-8-15,2-9-31</inkml:trace>
  <inkml:trace contextRef="#ctx0" brushRef="#br0" timeOffset="101233.7901">27173 13349 189,'0'3'70,"0"-2"-61,2 1-4,-4-2 10,2 11-1,8 6 7,-8 1-11,0 4-1,1 8-9,-5 7 1,-8 5 14,-7 10-13,-4 2-2,1-10 2,1-16-2,10-8 3,7 0-3,-3-13 0,11-5 1,-1-4-1,9-1 0,34-11 7,16-8-6,-9-9 5,-2-5-5,-4-1 11,0-1 13,-8-1-25,-13 13 26,-13 8-2,-2 2-3,-9 6 9,1 1-6,-6 3-23,1 1 13,1 0-13,-4 5-1,7 0 0,-6 3-4,6-6 3,-4 8-9,1-5-1,-9 8 10,-13 16 1,2 2-1,5 3 0,3 12 2,10 2-3,1 4 2,11-6 0,12 3 6,3-9-6,11 0 0,7-4-6,0-10-28,-8-1-22,8-12-17,4-6-22,5-9-75</inkml:trace>
  <inkml:trace contextRef="#ctx0" brushRef="#br0" timeOffset="101498.8054">27985 13596 287,'0'2'32,"1"-3"-31,1-3 20,-2 6-18,13-4-3,19-1 4,3 3-4,4 0 0,0 3 0,10 1 1,0 4-5,-1 5 0,-17-5-36,-8-1-5,-8-7-8,-2-4 17,-10-11-15</inkml:trace>
  <inkml:trace contextRef="#ctx0" brushRef="#br0" timeOffset="101705.8171">28219 13458 65,'0'-8'117,"0"11"-52,0-4-20,3 1-16,-3 3-29,0-2 0,0 5 0,0 11 24,0 15 2,-7 8-15,7 12 2,-9 13-10,4-3-3,-7 4 0,0-7-35,9-8-12,6-16-28,2 1-19</inkml:trace>
  <inkml:trace contextRef="#ctx0" brushRef="#br0" timeOffset="102200.8455">28516 13438 221,'18'-10'86,"-8"7"-45,9-3-37,2 5 6,-7 1 7,3 3-13,-9 2-3,-5-3-1,-3 0 2,8 1-5,-4 2 3,14 7-4,-6 7 3,1 3 0,-8 9 1,1 5 0,-8-2 2,-5 3-4,-8 1 2,3 1 0,-16-4 0,-2 6 2,-2-7-1,3-8 0,12-7 1,10-11 1,4-6-3,6-2-1,-2 0 1,1-2 4,8-1 1,38-2 4,15-4 8,-4-4 10,2-1-19,-1-6 7,-3 4 5,-18-2-9,-13 2-2,-11 7-9,-10 1 4,-4 7-10,1-3-27,-1 6-39,-4 0-30,2-1-63</inkml:trace>
  <inkml:trace contextRef="#ctx0" brushRef="#br0" timeOffset="102620.8695">29281 13223 306,'0'0'60,"3"2"-35,-3-1-22,-3-1-3,7 3 0,-2 12 0,2 18-4,8 11 4,-3 12 0,0 3 3,-4 5-3,-1 7 0,-5 8 1,-2-13-1,-3-3 1,-4-3 1,-4-2-1,5-9 2,1-3-3,0-8 0,0-9 0,-3-4 3,-2-1-2,-5-3-1,-22-3-3,-9 0-1,-8-3-66,6-10-21,11-8-47</inkml:trace>
  <inkml:trace contextRef="#ctx0" brushRef="#br0" timeOffset="103390.9131">29390 12910 165,'0'-2'36,"1"2"-4,2 3 0,-3-4-7,2 2-1,5-2-8,7 1-12,5-5 9,1 5-1,3 0-8,9 6 4,1 8-8,-5 8-1,-4-4 1,-4 6 0,-12-6-3,-5-5-5,-9 0-18,-6 7 19,-21 2 2,4-2 2,7-2-7,12-2 3,4-12 3,3 3-4,24 12 8,-3 1-1,22 2 4,-10-1-3,0-4 13,-1-1 4,-10-3 1,-13-7-1,-1-5-5,-7-2 6,2 0-14,-2 2 1,-1-1-4,-3 9 0,-19 12 9,-22 4-10,-30 6-17,-26-4-45,-1-3-62</inkml:trace>
  <inkml:trace contextRef="#ctx0" brushRef="#br0" timeOffset="109377.256">7650 14327 328,'-5'-2'24,"5"4"-24,2 1 6,-7 4-14,7-6 1,-5 8 2,4 13 5,1 12 1,-4 9 2,7-2 4,4 4-6,1 6 13,2 0-14,6 4 0,0-1 3,4-3-1,-1-4-2,-9 3 0,-1-5 0,-1-12 3,-6-20-3,-2-8 0,-4-4 2,2 1-1,-1-1 5,1-4 3,-9-6 4,-12-8-6,-13-7-7,-12-2-1,-6 1 0,-2 4 1,-5 8-2,-2 3-2,5 10 4,-10 10-3,5 7 2,1 4-1,5 10-2,19-3 8,12 5-4,10-1 0,6 11 1,16-3-3,14 2 2,18-10 0,22 6 11,13-15 1,15-11-2,-1-6-1,4-13-3,-7-4 11,-11-3-17,-8-1 0,-10-5 2,-11 4-2,-10 3-14,-8 3-16,-7 3-23,-4 2 3,-10 1-45,-3 7-46</inkml:trace>
  <inkml:trace contextRef="#ctx0" brushRef="#br0" timeOffset="113861.5124">8271 15116 159,'0'2'58,"-3"1"-58,4 0 0,-2-1 37,-1-3 3,2 2-9,3 2-11,1-3 7,-4 3-26,0-2-1,0 0 0,0-2 1,0 3-2,-2-2 1,4 0 0,-4 0-4,-1 2 4,6-4 0,-5 4 0,4-4 1,-4 2-2,2 3 1,2-6 0,-2 3 0,0-2 0,2 4 0,-2-2 1,2 0-1,-2-1 1,-2 2-1,4-1 0,-2-1 2,0-1-2,6-12 0,4-7 0,2-6 1,2-3-1,5-17 0,5-13-1,4-15-2,-4 4 3,-5 6-4,-2 7 3,-2-2 1,-8-1 0,-7 7 0,-3 4 0,-3 12-2,-5 8 4,6 21-2,2 9 0,1 2-4,-4 3-7,-10 22 1,-8 21 10,3 8 0,4 12 0,9 9 0,2 3 0,0 21 3,4 23-3,-2-13-1,1-7 1,-3-3-1,8-20 1,5-24-8,6-25 0,4-13 5,-10-16 2,-1 0 0,2-9 1,2 1 17,11-15-1,6-6-5,-8-15 1,-1-2-8,-5-8 3,3-17-7,-5-4 0,0 4-4,4 0-33,10 3-37,11 3-81</inkml:trace>
  <inkml:trace contextRef="#ctx0" brushRef="#br0" timeOffset="114620.5559">8801 14437 115,'-14'-21'147,"9"13"-111,5 3-11,-3 3 4,0 4-8,0 3-21,-2 4-5,-15 31 3,-15 26 2,3 12 3,6 0 0,14-3-3,18 12 0,15-6-2,21-10-26,11-24-17,4-22 2,3-20 6,-6-12 28,-8-22 6,-6-14 3,-8-5 21,-13-8 1,-12-9 3,-4 11-15,-4 12 13,-2 14-6,1 15 8,-1 10-10,3 3-13,-3 0-2,6 7-12,0 12 6,3 13 5,-4 5 0,4-2-24,-6-8 6,6-8 16,-2-7-12,1-5 11,1-4-1,-6-6 5,6-2 1,8-9 6,9-17 3,-2 4 5,1 5-9,-14 10 7,-8 16-6,-2-4-7,4 0-3,1 10-8,7 12 5,4 2-9,0-9-23,7-3-4,16-15-5,2-10-13,9-9 47,-12-3 13,-7-7 22,-6-4 21,-8-1-10,-5-3 9,-16-1-4,-1 13-3,2 9 17,-11-1-17,12 9-7,4 11 12,4-3-40,-2 6-4,24 4-1,23 13 5,14 5 0,9 10 0,-8 3 0,-15 2-4,-15 6 4,-11 10 0,-16-3-2,-11 12 0,-17 8-11,-18 5-33,-24 11-75,-15 5 27</inkml:trace>
  <inkml:trace contextRef="#ctx0" brushRef="#br0" timeOffset="114905.5722">7456 15901 357,'23'-20'6,"39"4"1,65-4-9,38-15 4,22-6 13,61 1-10,39-8-5,-3 4 15,-49 12-15,-44 6 1,8 4-1,-28-1 2,-14 11-2,-48 9-8,-56 7-38,-42 9-16,-20 5-41</inkml:trace>
  <inkml:trace contextRef="#ctx0" brushRef="#br0" timeOffset="116779.6794">8177 16138 261,'-2'0'4,"4"5"0,6 10-6,-2 18 2,2 8-4,-1-2 4,-1 0 2,0 0-2,-4-2 0,7-12 0,0 6 3,-4-24-3,-3-4 0,1 1 0,1-1 0,-5-3-11,2-1 8,-1-1 3,-6-6 9,-8-4-9,-12-2 0,-5 8 6,-15 6 1,1 8 0,-8 6 7,9 7-2,2 7 11,9 2-13,-1 9-7,9-4 18,20-18-21,11-2-1,5 0 0,12-2 1,25-5 9,25-13-9,29-8-5,3-8-20,3-8-19,-20-5-2,-1-5 13,-14-7-8,-18-4 27,-14 1 14,-18 11 4,-10 19 17,-14 6 25,-1 8-1,-3-2 4,0 9-48,5-1-1,0 0-4,2 6-5,3 20 9,-2 5 0,-3-3 0,3-5-10,-1 4-6,-4-1 7,4-5-4,-1-5 2,1-8 7,4 8-1,3-20-30,4-3 35,18-19 26,14-13-6,9-16-4,3 1 5,-12-4 5,-1 15-3,-11 12 1,-15 17-8,-18 11-6,0 0-6,0 4-4,-2-2-5,5 2-6,12 22-9,-2 2 14,3-1-20,6 2 1,-4-3 3,12-5-18,-2 0-22,11-6-31</inkml:trace>
  <inkml:trace contextRef="#ctx0" brushRef="#br0" timeOffset="117828.7394">10999 15417 305,'0'-15'33,"1"13"-2,6-3-20,17-12-7,21 2 2,12-1-5,5 9-1,7 5 0,-5 5-9,6 5-22,0 4-37,-4 5-25</inkml:trace>
  <inkml:trace contextRef="#ctx0" brushRef="#br0" timeOffset="117958.7467">11213 15643 196,'-10'-6'50,"11"6"-14,4-8-36,39 2-8,37-4-19,20-2-47</inkml:trace>
  <inkml:trace contextRef="#ctx0" brushRef="#br0" timeOffset="121039.923">13032 14787 158,'-5'-13'35,"5"9"-2,0-5-11,0 5 10,-1-2-15,1 4 19,0-6-26,0 4 0,1 4 18,-2-3-10,1-4-7,1 0-1,2 5 2,-1 1 0,-1-4-12,12 0 3,10-3-6,2 0 3,14 2-1,1 5-1,-1 1 2,4 1-1,-4 5 0,-6 1 1,7 2-4,-3 2 4,-2 5-4,-4 7 2,-1 3 1,-3 7 0,-11 9-1,-3 1 2,-10-2 0,-7 1 0,-14-1-1,-4 2 1,-9-4 0,-5 5 2,-12-1-2,3 1 0,-4-6-5,7-9 2,9-7-3,7-5 5,0-2 1,13-2-2,4-2-1,13-7-18,-4 4 21,8-1-10,15 2 10,12-7 5,16-3-3,8-6 6,10-10-2,9-2 0,3-5 16,1 4-16,-10 0 0,-15 3 7,-18 5-1,-8 5-4,-10 4-8,-14 2 0,-7 2-6,-3 1 0,2 2-37,-4 7-17,-16 11 12,-10 9-30,-2-10-80</inkml:trace>
  <inkml:trace contextRef="#ctx0" brushRef="#br0" timeOffset="121646.9578">14672 14648 192,'-9'-12'29,"3"6"20,0 2-30,5 3 2,-3-1-8,1 2-13,-14 9-1,-16 6 1,-8 12 0,-4 10 8,-4 18 0,8 20 5,2 0 9,11 3-11,13-3-6,14-7 1,2-1-1,11-16 4,15-3-9,-3-4 0,20-4 6,13-3-5,9-3-1,12-14 0,3-4-37,18-9-16,-1-4-44,-5-10-76</inkml:trace>
  <inkml:trace contextRef="#ctx0" brushRef="#br0" timeOffset="122099.9837">15091 14904 289,'2'-24'25,"8"14"-5,11-10-7,6 6-2,4 7 2,4 4-13,5 10 3,3 6-1,-5 4-2,-6 4 0,-9-1-1,-11 1 0,-4-3 1,-5 1-4,-6 1 4,-10 12-6,-6 1 6,-7 0-14,7-1 0,4 4-9,6 6 7,18 1 0,3 3 12,15 0-2,1-8 6,-3-12 0,1-4 9,-7-8 7,-2-3 20,-11-6-13,-3-2 1,1-2 1,-5-1-20,-2-1 3,3 5-2,-15 18 0,-28 6 11,-2 0-17,-6-4 0,4-7 0,9-2-59,5-4-31,23-6-34</inkml:trace>
  <inkml:trace contextRef="#ctx0" brushRef="#br0" timeOffset="122675.0166">15830 15097 268,'10'-14'59,"-8"11"-18,-2 7-39,1-5 3,-4 2-5,6 5-7,-3 4 4,0 6 3,-4 5 0,-3 10 0,-1 5 0,-1-2 2,3-6-2,7-6-18,-2-8 4,4-13 1,0 1 9,0-5 4,18-11 1,10-6 18,12-18-15,-3-5 4,10-9 9,-6-1-13,1-2 7,-12 12-4,-12 17 5,-4 4 6,-12 11-12,-6 9 9,4 1-5,-5 2-10,1-2 0,-13 5-10,-11 15 10,-2 7-4,9 4 4,-3 0-1,9 7 1,11-4 0,2 0-3,7-5 3,16 0 0,4-5 3,9-6 0,7-3 7,8-7 5,0-7-1,-1 1 7,0-3-13,-5-5-7,-6 0 8,-4 0-9,-12 7 0,-18 1 0,-9 2-24,0 1-15,0 0-38,-15 6-39,-24 7-50</inkml:trace>
  <inkml:trace contextRef="#ctx0" brushRef="#br0" timeOffset="123179.0454">16778 15093 324,'-1'-3'62,"2"6"-53,2-3-7,-1-2 2,25-2-4,13 3 2,23 1-2,17 0 0,3 0-2,0 0-30,2-3-3,-9-1-24,-22-6-1,-16-8-16</inkml:trace>
  <inkml:trace contextRef="#ctx0" brushRef="#br0" timeOffset="123380.0569">17099 14791 124,'-20'-3'47,"10"2"-26,7 8-8,0 15 2,-6 17 16,14 5 1,-1 2-9,11 7 1,-1-3-5,0 5-18,0 8 6,-5 4-5,0-6-3,1-8 1,-2-8-30,5-11-30,1-5-30</inkml:trace>
  <inkml:trace contextRef="#ctx0" brushRef="#br0" timeOffset="123784.08">17703 14839 345,'19'-42'39,"-2"28"-12,11-1-25,5 11 13,-1 6-15,5 12-2,-8 6-1,-6 6 3,-8 9-2,-6 1-1,-9 12 3,-3 7-3,-16 2 3,-3-2 0,-4-5 0,-7 12 0,-9-7-1,5-9-3,3-9-1,11-5 0,11-13 5,11-5-2,-1-11 0,10-1-3,1 2 5,21-4 10,20-6 5,10-7 3,-2-4-18,-4 3 3,-3-6-6,4 6 2,0 3-54,4 2-26,-20 2-101</inkml:trace>
  <inkml:trace contextRef="#ctx0" brushRef="#br0" timeOffset="124512.1216">18271 15040 272,'-6'0'67,"11"0"-58,-5 8-9,1 12 0,5 10 1,1 10 0,1 2-2,1-1-17,2-10-27,8-9 15,3-11 0,8-10 11,4-8 19,4-17 0,5-15 28,-3-7 21,-5-6 2,-6-3 0,-13 7-6,-6 12-5,-10-2 1,-7 8-10,4 13-2,-2 7-14,7 8-12,-4 2-6,4 1-4,-2 18-7,-5 20 11,5 23-4,3 4-5,12 16 4,13 4 8,-1 2-4,0 3 4,1-16-11,-5-9 10,-6 2 1,0-3 0,-1-4-1,2-1 2,-3 6-2,0 11 1,-3-5 0,-1-14 3,-8-11-2,-5-10 0,-1-17-1,0-18 1,1-2 11,-15-6-8,-28-13-1,-9-13 6,-5-7-8,2-15 0,5-8-1,10-8 1,9-2-7,11 11-3,17 10-20,10 10-8,23 3-4,18 5-30,18 3 2,2-2-17,3 2-15</inkml:trace>
  <inkml:trace contextRef="#ctx0" brushRef="#br0" timeOffset="125129.1569">19137 15279 231,'0'0'27,"4"0"-25,2 0 1,5 0 7,9 0-7,4 3-2,7 0-1,1 0-3,5 0-1,-3 2-46,5 2-38</inkml:trace>
  <inkml:trace contextRef="#ctx0" brushRef="#br0" timeOffset="125368.1706">19299 14942 254,'-1'3'12,"4"7"-12,-2 19 0,-4 21 4,5 11 16,-10 10-8,-4 1 6,-1 1-16,-7 3-1,7-5-1,1-1 0,6-4-19,5-6-48,11-21-43</inkml:trace>
  <inkml:trace contextRef="#ctx0" brushRef="#br0" timeOffset="125704.1898">19547 15088 246,'22'-18'9,"2"6"4,21-1-12,-3 5 26,-8 0-17,-3 7-10,-7 4 8,-5 0-8,-10 10-4,6 6 0,-15 13 4,-13 20 0,-11 8 0,-15 5 1,9-13 1,8-13 0,19-11-2,2-9 0,9-2 0,6-6 5,19-5-4,31-3 0,9-9 3,6-2-4,0-6-3,-3 0-44,-21-6-41</inkml:trace>
  <inkml:trace contextRef="#ctx0" brushRef="#br0" timeOffset="125986.206">20145 14907 224,'-6'-13'60,"9"10"-12,3 2-30,6 8-18,24 12 0,19 20 15,6 11-15,-3 13 0,-13 7 2,-17-1-1,-10-4 2,-15 0-1,-6-7 1,-9-5 12,-9 1-13,-13-6 5,-2-5 0,-2-6-6,-10 2 3,-9-8-4,2-2 2,0-10-5,5 1-21,10-5-33,24 1-12,17-2-24</inkml:trace>
  <inkml:trace contextRef="#ctx0" brushRef="#br0" timeOffset="126843.255">21211 14750 288,'-10'-13'13,"10"16"24,2 0-37,-2 0 0,-6 25-5,-7 28-1,-1 27 6,-1 8 6,6 2-6,-2-8 0,8-5 4,3-15 0,10-14-5,1-16 1,1-11 0,-10-14 0,2-7 2,-4-3-2,0 0 6,-1-3 3,-1-3 30,-11-11-39,-13 0 6,-11 4-12,-15 2 6,-5 6-4,9 5 3,5 8 1,7 6 6,10 3-6,6 3 0,13 4-5,7-1 5,14 5 0,10-1 4,18 1 0,12-4 6,8-7-5,9-9-4,-9-6 12,-3 0-13,-10-6 0,-3-5-2,-12-4-15,-11-2-18,-3-2-40,-9-8-41</inkml:trace>
  <inkml:trace contextRef="#ctx0" brushRef="#br0" timeOffset="127173.2739">21884 14921 251,'3'-35'14,"0"10"29,0 10-18,-3 10 0,-6 8-17,3 5-8,-19 20-14,-30 31 14,-15 22 0,-5 22 4,4 3 11,16-6-12,18-12-2,22-4 6,24-18-7,27-13 0,8-5-3,10-14 8,-1-7-5,9-10 0,1-9-15,20-1-8,25-6-21,19-5-16,14-6-54</inkml:trace>
  <inkml:trace contextRef="#ctx0" brushRef="#br0" timeOffset="127917.3164">22393 15148 79,'9'-11'142,"6"12"-129,20-1-1,10 8-1,1 4 6,-5 0-10,-4 8-1,-7-3 4,-11-4-10,-11-3 0,-8-3-6,-5 1 6,-16 12 0,-16 9 5,-12 2-5,4-4-6,18 4-16,18-5-7,12-1 18,15 2 2,18 4 8,0-1 1,2-7 1,-8 1 15,-4-5 1,-4 0 6,-9-6 5,5 1-9,-12-5-4,-3 2-7,-7-11-5,4 4 3,-15 4-6,-22 5 8,-26-1 9,-1-2-17,3-3-4,10-6-33,17-2-9,17-2-25,11-4-52</inkml:trace>
  <inkml:trace contextRef="#ctx0" brushRef="#br0" timeOffset="128398.3439">23040 15344 278,'2'-4'28,"4"4"-14,4 0-7,-4 1 4,-3 2-11,3 8-4,-5 3 3,2 4-2,-10 6 3,-7 9 1,0-2-1,-4 1-2,7-2-14,7-8-2,5-2 6,4-8 2,9-4 7,3-6 1,10-15 4,10-4 0,8-9 3,-6-8-1,1-7 11,-8 0-7,-10 4 3,-3 6 13,-13 3-9,-6 10-7,0 3 11,3 6-7,-6 9 0,3 3-12,0-3-8,0 1 7,-8 15-9,0 10 10,-4 11-1,6 1 4,9 3-6,-3-7 3,17 1 0,3-4 1,7-8-1,1-5-2,7-8 0,3-3-36,5-3-29,2-12-42</inkml:trace>
  <inkml:trace contextRef="#ctx0" brushRef="#br0" timeOffset="128645.358">23942 15369 252,'0'0'34,"-3"0"-17,6-3 26,-1 6-32,-2-3-9,1 0-4,13 0-1,26 0-2,14-3-12,6 11-25,4-3-14,-12 2-6,0-5-25</inkml:trace>
  <inkml:trace contextRef="#ctx0" brushRef="#br0" timeOffset="128840.3692">24159 15210 141,'-9'0'29,"0"0"-15,11 2 5,-1 7-19,-6 13 20,9 7 9,6 11-17,8 5-3,1 6-6,-2 4 0,-3 0-3,-11-3-17,2-2-37,-7-14 2,12-12-29</inkml:trace>
  <inkml:trace contextRef="#ctx0" brushRef="#br0" timeOffset="129693.418">24612 15037 144,'2'-8'25,"-1"4"-6,-2-1-6,1 2 17,0 0-9,3 0-6,-3 0 9,13 3-24,13 7 0,3 5 11,9 5-6,11 5 3,0 3 1,-7 2-9,-8-7 7,-10 0-7,-12-2-1,-12 5-2,-9 10 2,-21 7 1,-16 8 0,-18 1 0,13 1 3,-4-8-3,19-5 0,11-16 3,16-7-3,13-10-1,-4-2 1,9 9 1,30-4 34,29-2-19,35-2-14,17-6-2,5-6-16,-4-7-40,7-5-66</inkml:trace>
  <inkml:trace contextRef="#ctx0" brushRef="#br0" timeOffset="130271.4511">25531 15196 226,'0'1'24,"0"11"-24,-5 8-1,2 5 1,3 1 0,0 7 7,0-4-7,2 1 0,4-2 4,-1-6-4,5-6 1,3 0-1,5-2 1,5-12 1,4-8 1,4-14 17,2-4 17,-11-7-5,3-1-5,-8 2 6,-8 6-7,-8 3 15,-2 8-25,1 6-7,0 4 1,-2 6-10,2-3-6,0 1-1,0 11-8,5 18 10,2 19 5,15 17-1,5 11-1,-3-1 4,-1-6-2,-12-15 0,-2-9 2,-4-4-9,-3-3 7,1 11 0,-2 8 1,-1 2-1,0-4 0,-6-1-1,4 3 2,-5-7 4,1-7-5,-3-20 0,8-10 0,-2-12 1,1-4-1,-2-3 9,-16-14-8,-2-12 14,5-10-15,-2-7 7,13-7 6,5-12-13,8-13 0,5-8 0,12 13-9,4 10-9,8 12-52,15 1-32,10-2-43</inkml:trace>
  <inkml:trace contextRef="#ctx0" brushRef="#br0" timeOffset="130528.4658">26331 15487 311,'1'0'35,"3"-3"-14,13-3-16,27 1-1,15-4-4,20 3 0,9 2-6,-2 0-18,-8-2-17,-1 6 9,-3-7-33,-16 4-25</inkml:trace>
  <inkml:trace contextRef="#ctx0" brushRef="#br0" timeOffset="130760.479">26744 15207 273,'4'0'24,"-4"3"-24,-1 0 0,-1 14 0,8 15 9,-1 8 1,-4 16-1,3 2-5,-8 1-3,4 5-1,3 1 1,7 0-8,-5-10-22,1-14-16,4-2-11,-1-15-15</inkml:trace>
  <inkml:trace contextRef="#ctx0" brushRef="#br0" timeOffset="131795.5382">27037 14979 163,'3'3'26,"-7"-2"-25,7-1 4,-6 1 5,6 1 4,-6-1-10,3 0-1,-3-1 2,6 2 1,-3-2 6,0-2-1,3 2-7,-6 0 14,4-1-15,-2 2 0,2-1 0,2 0-3,5 0-1,13 3 0,4-3 2,1 4-1,-13-2 0,9 2 0,-5 4-1,5 1 1,6 1 0,-4 7-1,7 4 1,-5 8-3,3 5 3,-18 0-5,-6 4 4,-13-3-5,-10-2 4,-16 3 1,-5 6 1,-11-6 15,-1-2-14,9-10 2,15-2 2,8-10-4,16-9 0,10-6-2,-5 5 2,32 2 19,33-2-1,20 2-19,26-7 0,2-8-30,-3-12-47,-14-12-86</inkml:trace>
  <inkml:trace contextRef="#ctx0" brushRef="#br0" timeOffset="132083.5543">28062 14691 376,'-4'-4'10,"11"10"3,1 3-7,10 14-2,6 25-2,-2 22 6,-7 17-5,-18 8-3,-24 13 0,-10 2 0,-18-4 2,-5-8 0,-10 7-2,-11 1 0,2 2-13,-4 6-13,-1-4-20,-8-25-11,1-12 12,7-16-1,-3-8-4,-2-13-32</inkml:trace>
  <inkml:trace contextRef="#ctx0" brushRef="#br0" timeOffset="132768.5939">20385 15931 337,'9'-6'18,"3"1"-16,22-4 5,22-2 1,9 2 2,16-3-10,20 2 0,9 0 1,-3 3-1,4 3 0,-5 6-5,-9 5 5,0-2-13,-21 8-2,-10 12-26,-21 0-4,-19 2-19,-14 9-26</inkml:trace>
  <inkml:trace contextRef="#ctx0" brushRef="#br0" timeOffset="133617.6424">20976 16104 129,'10'-17'125,"-7"12"-68,0 5-26,-7 2-31,1 1-6,6 14 6,-2 20 0,-1 9 0,-3 2 8,-1 5-6,-4-6 2,1-7-4,0-7 0,11-16 6,-3-9-6,-1-5 0,2-6 4,-2 1-2,0-1 11,-7-13-13,2-13 5,-13 1-7,-4 3 2,-1 6-3,-16 1 2,3 8-1,-11 10 0,-1 8 2,10 16 0,-3 7 0,19 6 0,5 4 0,20 0 2,14-5 0,21-6 2,15 0-4,5-10 3,3-8-8,-7-7 4,-10-3-15,-5-12 11,-4-10 2,-1-6 2,-4-6 0,-5-7 1,-4-1-3,0-2 3,1 7 0,5 9 0,-3 12-3,6 3 2,4 1-1,6 10 2,3 8-4,-1 5 4,-6 3 0,-12 2 0,-10 2 0,-6 0-1,-13-2-3,-4 3 4,-10-2 1,3-2-1,2-6 0,6-5 1,5-7-1,4 2-4,-1-3-3,6 2 7,8-8 2,20-8-2,5-4 0,-5 0 6,-7 3 10,-14 8 3,-7 4-9,-6 5-7,-1-2-6,2 5 2,2-4-3,-1 6-1,14 5 5,7 4 1,8 1-1,4 1-2,10 6-4,8 2-3,-5-1-20,10 5-9,1-5-1,-2-7 6,3-6 2,-7-11 5,-9-1-2,-12-8-17</inkml:trace>
  <inkml:trace contextRef="#ctx0" brushRef="#br0" timeOffset="135355.7419">10417 17186 103,'-5'-12'69,"7"12"-23,-4-1-11,4-1-13,-4 0 7,4-1 3,-4-1-13,2-1 3,2-7 4,-1 2-9,4-2 4,-5 7-13,3 0-6,9-2-4,9-3 0,13 3-1,9-3 3,5 7-6,9 0-9,6 17-34,-7 2-13,-13 4-21,-19 9-9</inkml:trace>
  <inkml:trace contextRef="#ctx0" brushRef="#br0" timeOffset="135492.7497">10602 17321 100,'-51'12'58,"12"-7"-12,27-3-2,15-4 12,-1 0-31,4-1-19,18-11-4,28-6-1,22 6-1,22-3-30,7 7-37,1 4-27</inkml:trace>
  <inkml:trace contextRef="#ctx0" brushRef="#br0" timeOffset="136151.7874">11583 16987 211,'5'-4'39,"-1"5"-31,5-5 6,7 5-1,-2 2-2,2 3 4,-1 3-13,0-1 5,-6 0-7,0 6 1,0 7-5,-3 8 4,-9 12 0,-9 8 3,-6 1-2,-6-1 1,0-13-2,2-7 1,7-5 0,7-11-1,8-6 0,0-1-2,8 2 5,10-5 0,19 0 8,14-6 9,10-8 2,8 0-13,5-4-6,-3 1 9,-12 4-10,-14 2 3,-11 2-5,-10 3 1,-15 1-5,-7 4 1,-4 1-36,-1-3-7,-5 6-32,-5 13 9,-6-5-36</inkml:trace>
  <inkml:trace contextRef="#ctx0" brushRef="#br0" timeOffset="136879.8289">12985 16771 209,'-1'-2'25,"1"4"-25,-6-1-12,-3 18 12,-21 8 17,-6 7-4,-3 8 3,-7 11-10,3 11 3,1 11 7,8-12-3,14 0-12,16-9 1,10-10-1,22-2 6,14-3-7,24-3 3,8-4-3,2-3-3,11-8-52,-1-7-9,-1-5-31</inkml:trace>
  <inkml:trace contextRef="#ctx0" brushRef="#br0" timeOffset="137324.854">13257 16874 255,'4'-3'9,"31"4"-9,-6-4 3,9 6 1,-5 4 7,-4 2-6,3 3-5,-1 1 4,-6-2-4,-10-4-3,-10 12 3,-5-11-2,-17 14 2,-14 10 0,-5 4 0,11-5-17,7-6-4,9 3 4,11 3 7,17 5 7,11 4 2,16-9 2,8 3 9,5-2 10,3-5 8,-12-4-8,-9-5 10,-16-6-11,-16-6-5,-9-5-14,-3-1-1,0 0 0,-12 11 2,-34 9 7,-17 1-8,2-6-29,12-3-24,14-8-35,22-8-42</inkml:trace>
  <inkml:trace contextRef="#ctx0" brushRef="#br0" timeOffset="137794.8809">13934 17151 285,'6'-6'19,"-4"10"-19,8 1-5,-3 7 4,4 6-1,-5 5 2,-2 7-2,-3 2 2,-8 3 0,-5-3 4,0-6-4,0-8-4,11-2-1,-2-9-9,9 1 9,7-8-7,15-3 10,14-16 2,7-9 2,1-14-2,-4-4 1,-12-12 0,1 2 8,-12 8 1,0 6 7,-19 4 2,-1 13 5,0 14-6,-6 8 1,6 6-14,-3 0-5,-3-2-7,-7 5-6,6 22 13,-13 18 0,2-5 0,8 2 0,-5 6 1,10-3 0,0-2-1,13 1 0,4-1 1,9-12-1,4-4 0,4-7-27,26-7-23,2-2-31</inkml:trace>
  <inkml:trace contextRef="#ctx0" brushRef="#br0" timeOffset="137995.8929">14572 17288 282,'3'-1'31,"-1"1"-31,19 0-5,7 0 5,6 1 4,5 2-2,19 2-2,2 1-3,7-3-19,-10 2 7,-18-5-17,-15-2-17,-11-2-6,-18-13-15</inkml:trace>
  <inkml:trace contextRef="#ctx0" brushRef="#br0" timeOffset="138175.9032">14830 17125 93,'-24'-17'45,"7"13"-5,12 1-12,4 6-27,2 13 8,-1 18 0,3 11 15,9 4-2,-2 2-7,-4 5-7,-4 9-4,-7-4-3,-4-5 0,2-12-2,10-13-5,3-7-32,6-6-25,16-7-59</inkml:trace>
  <inkml:trace contextRef="#ctx0" brushRef="#br0" timeOffset="139116.957">15129 16916 175,'24'0'5,"8"-1"-4,-2 2 17,-14 2-10,6 7-8,5 5 5,-1 4-1,-3 8-1,2 9 2,-5 11-3,-6-4 6,-6 7-8,-7 2 0,-5-2 5,-4-8-3,-3-8 0,-2-1 4,-7-4-6,6-10 8,3-4-8,6-8 0,8-5 2,1 3-2,7-3 3,14-7 3,14-5-3,5-6 2,1-3-5,6-7-11,-2 1-5,-4-5-30,-11 4 1,-6-3-5,-7 7 2,-12-2 48,-9 8 24,-6 3 20,3 5-9,3 0-2,-4 5-6,4 3 0,4 0-16,-8 0-11,4 2-4,10 7 3,-1 5 0,6 7 1,-4 5 0,1 0-3,5-4-2,-6 1 1,5-9 4,-2-7 0,1 1 0,-2-12 10,11-7 20,3-6-6,0-9-12,-3-9 22,0-5-23,-4-6 4,-5 12 7,-11 3-3,-6 6 0,4 8-9,-7 15-8,6-1-4,-4 8-1,2 6-6,-7 15 8,4 15 1,1 14 0,7 8 0,1 3 2,5 4-2,-4-9 0,8-6 0,-10-6-1,1-2 1,-2 9 0,2-12 0,1-10 1,-7 6-2,-9 4 1,4 7 0,-6 2 1,5 2-1,-1-1 0,5-12 0,4-28 0,-1-14 2,-1 0-2,-8-9 9,-18-16 10,-15-11-15,-12-11-1,2-4-3,1-6 3,5-9-3,1-3 0,8-7-14,13-4 1,20-2-6,11 6-16,10 0-6,22 23-14,14 12-5,4 21-63</inkml:trace>
  <inkml:trace contextRef="#ctx0" brushRef="#br0" timeOffset="139399.9732">16403 17353 70,'3'8'11,"1"-2"11,-1-4 8,0-2-1,3 3-7,12-1 1,11 1-12,24 0 4,15 3-15,2-1-3,-8 3 3,2-5-2,2 1-5,-13-4-31,-11-2-1</inkml:trace>
  <inkml:trace contextRef="#ctx0" brushRef="#br0" timeOffset="139600.9842">16713 17156 178,'1'1'27,"8"11"-18,5 10-9,-3 6 0,-1 7 7,-6 8-2,-7 8-3,-5 7-1,-6 2 3,-3 0-2,2-13-4,15-8-25,11-11-40</inkml:trace>
  <inkml:trace contextRef="#ctx0" brushRef="#br0" timeOffset="139977.0062">16919 16984 78,'19'-9'72,"-1"20"-71,6 1 6,0 8 4,-1 2-2,7 10 4,-9 0-12,-1 6 11,-10 0-12,-1 11 4,-17 0 2,-8 6-6,-12 11 0,1-21 2,2-11-1,14-10-1,4-11 0,11-5 0,15-2 35,20-6 15,24 0-30,19 0-9,15-3-7,15 1 0,-5 4-4,-14-1-1,-29-1-1,-34 2-29,-29-2-31,-14 7-26,-42 1-8</inkml:trace>
  <inkml:trace contextRef="#ctx0" brushRef="#br0" timeOffset="140832.0551">17949 16905 105,'23'56'8,"6"14"7,6 5 20,-1-10-4,-7 3-20,3-3 3,-16 3-5,-6-7-3,-8-8 1,-8-7 2,-12-3 2,-9-7-9,-8-6-2,-12 2 0,-8-6-3,2-2-51,7-7-34</inkml:trace>
  <inkml:trace contextRef="#ctx0" brushRef="#br0" timeOffset="141805.1107">18817 16808 58,'-22'-6'6,"-6"3"-4,-5-2 5,-9 5-1,1 8 4,2 1 0,1 2 0,11 4 5,8 0-4,7-1 5,6 3-6,9 9 4,-8 4 15,10 1-3,1 5-8,-3 12 2,5-3-8,6-7 1,-8 8-5,8 2 6,-5-1 11,-2-2-11,1 9-6,-1-8 4,2 1-2,0-2-2,6-2-5,3-2-3,4 0 7,3 0-7,5-4 0,12 2 1,7-1-1,17 0-24,13-1-16,21-10-20,3 1-13</inkml:trace>
  <inkml:trace contextRef="#ctx0" brushRef="#br0" timeOffset="143403.2021">19622 17007 116,'7'-17'42,"-4"0"1,0 7-11,-3 5-3,1 1 0,-5 4-14,5 0-12,-2 2-3,1-4-5,1 2 2,-1 7-3,-3 12 4,8 12 2,1 20 1,0 2-1,-3-3 0,-2 0 0,9 0 2,-3-11-2,-1-7 0,-3-1 1,-2-15-1,1-8 1,-2-5-1,0-1 0,0-2 1,0 1-1,0 4 0,0-3 0,1 5 1,1-1 0,-2 0-1,0-2 0,5-1 2,-3 0-2,-2-3 0,1-3 3,1 3-1,-2 0 2,-3-2 1,6 2-5,-3 0 10,0 0-8,0-5 4,3-5-2,1-7-4,1 0 2,-4-5-2,-1-2 0,0 5 0,-4 1 0,-10-1-2,3-2 1,-5 3 0,-1 1 0,-7 0-1,3 8 0,-4 5-3,-4 6 5,-5 3-5,-6 9 5,7 3-5,0 9 2,-4 6 2,10 2 1,6 3-1,12-6 1,8-14 0,8 4 0,12-1 0,11-3 3,25-2 0,23-2-2,13 3 2,-4-9-3,-4 1-28,5-7-15,-15-3-4,-4-11-25</inkml:trace>
  <inkml:trace contextRef="#ctx0" brushRef="#br0" timeOffset="144054.2394">20324 16941 163,'28'0'5,"21"7"-4,1 8 18,-10-1 9,-4 7-6,-9-3-6,-2 2-15,-10 0 1,-12-4-2,-3-6-4,-15 6 4,-9 4 1,-4-1 0,-6-2 5,14-2-6,4 3-1,13 7-1,12 0 0,11 4 2,21 4-1,9-2 3,1 4 12,-5-3-7,-10-9 2,-18-7-1,-6-8-8,-15-3-1,-3 2-2,-19 6 3,-20 7 0,-1-3-8,10-4-46,6-3-13,14-5-25</inkml:trace>
  <inkml:trace contextRef="#ctx0" brushRef="#br0" timeOffset="144506.2652">20902 17229 140,'16'-7'56,"-10"2"-32,-5 6 0,-2-2-13,1 1-11,-3 1-11,0 8 10,-2 2-12,-11 3 10,11 2 0,4-2-9,4-5 7,7-1-1,4-5 6,8-9 6,14-7 1,3-7 3,11-8 0,4-9-1,-8 2 7,-14 4-6,-13 22 8,-18 2 18,-2 7-36,-7 4-4,-13 13-2,-16 17 6,-7 3 1,18-1-1,13-7 0,11 0-2,21 0 2,20 1 0,30 6 10,27-3 1,12-2-3,10-6-5,-12-6-2,-15-9 9,-25 1-10,-22-8 0,-20 0-3,-22-1-11,-4-2-35,-20 8-24,-27 4 19,-12-2-40</inkml:trace>
  <inkml:trace contextRef="#ctx0" brushRef="#br0" timeOffset="144889.2871">19633 17761 210,'20'-9'27,"23"6"-22,30 1 10,18 1 0,12 2 0,19 4-14,8 0 3,3-2-4,-14 3 0,-22 4 5,-10 0-5,-18-6 1,-14 1 3,-20 0-4,-15 0 0,-4-2 0,-9 0-4,7 5-25,-14 2-20,-14 5-13,-9 2-7</inkml:trace>
  <inkml:trace contextRef="#ctx0" brushRef="#br0" timeOffset="145452.3193">20121 17948 172,'-3'-3'19,"4"6"-19,1 14-5,1 5 5,-2 9 0,7 2 0,-2 2 4,4-6-4,-2 3 0,-4-6 1,-1-4-1,-1-11 1,-2-8 0,0-6 1,0 3 16,-2 0-9,2-4 5,-1-13-2,-4-12-10,1 2 0,-4-4-2,-6 2 1,-5 2-2,-4 8 1,-16 0-5,-12 12 3,-10 1 0,-2 12 2,7 8 1,-1 12-1,27-4 3,14 3-3,8-2 0,16 10 2,2-4 1,17 4 6,19 1 2,24 2-8,11-2 5,1-8-8,0 0-13,-4-9-2,-1-4-30,-5-9-14,-14-10-15</inkml:trace>
  <inkml:trace contextRef="#ctx0" brushRef="#br0" timeOffset="145812.3399">20552 18187 86,'8'-42'49,"-4"-5"8,-7 16-11,6 9-15,-6 5 11,3 6-31,7 11 7,-7-2-18,-4 4-1,7 1-7,-6 14 2,2 3 4,-8 9-3,6 6 1,-10 3-6,2 2 5,8-12-5,6-6 3,3 0 3,6-16 4,-2-6 5,15-6-2,8-16 5,9-14 2,-5 3-3,-6-3 3,-4 7 3,-6 0-9,-9 17 8,0 5-6,-15 5 1,3 4-7,3 1-9,0 5 3,0 17 5,3 8 1,11 8 1,11 17-1,2 1-22,7-1 1,6-12-15,1-15-14,6-7-27</inkml:trace>
  <inkml:trace contextRef="#ctx0" brushRef="#br0" timeOffset="146335.3699">21608 17781 176,'22'-12'15,"14"4"-11,2-1-3,4-2 10,-3 2-1,6 1 0,4 4-4,8 4-5,-10-4-2,12 6 1,-11-4-3,-6 1 2,-15-2-21,-17-1 5,-8 0-3,-4-4 0,-8 0 2,-7-3-5,2-1 20,1 1 3,-2 2 11,6 0 14,-2 6-2,8 1-4,4 2-16,0 12-2,-10 12-1,4 10 7,-2 5-6,15-2 8,-4 5-6,4 0-2,0-1 5,-1-7-6,7-14-8,2 0-20,7-5-37</inkml:trace>
  <inkml:trace contextRef="#ctx0" brushRef="#br0" timeOffset="147332.4269">22974 17218 166,'35'0'8,"5"9"-8,3 5 16,-9 3 3,-10-3-17,-7 4 4,-1 2-6,-5 8-4,-10 11 3,-8 1 1,-10 5 1,-5 1 0,-10-5 0,-1-9 5,13-12-2,5-7 7,9-7-3,5 3-7,7-4 2,8 6 0,21-1 2,18-4 4,21-6-9,12-8 0,6-11-2,-7-8-2,-5-10 3,-6-9-2,-10-8 3,-12-2-1,-16 9 1,-9 16 0,-21 11 7,-9 6 1,-9-1 0,6 11-6,2 6-1,2-2-2,-10 12-4,-3 7 4,2 9 0,4 5 2,8 3 0,6-5-1,1 1-5,10-10 3,4-1 0,-3-11 2,2-3 2,3-11 5,10-4 15,2-13-7,-4-3-4,-9-4 12,-8 0-10,-7-4 2,-1 10-7,-7 6-7,4 11-1,0 5-1,-4 1-9,2 5 7,8 16-8,5 12 10,12 10 1,5 6 0,-3 7 0,-8 1-1,-1 1 1,-10-2-4,-5-7 5,-13 8-1,0-8 0,-11-5 1,-9-4 1,-3-6-2,-9-10 1,-5-9 5,-13-5-4,1-13-1,11-12 2,16-10-1,13-5 6,16 1 6,21-6 2,33-12 0,25 0-15,27 0 0,10 7-2,-4 0 1,-13 6-16,-14 11-22,-12 10-11,-24 13-9,-15 10-42</inkml:trace>
  <inkml:trace contextRef="#ctx0" brushRef="#br0" timeOffset="147615.4431">22927 18040 209,'11'-6'43,"12"-5"-15,20 1 5,4 1-11,12 6-14,10 6-7,2 6-1,0 1 0,0 7 0,-7-1-2,5 6 2,3 9-17,-11 2-5,-8 12-4,-15 1-7,-21 0-22,-14-3-5</inkml:trace>
  <inkml:trace contextRef="#ctx0" brushRef="#br0" timeOffset="148412.4883">23068 18313 82,'3'0'167,"2"10"-167,10 12-2,-6 13 2,0 7 0,-1-3-1,-5-3-1,-11-7 2,11-7 1,-9-8-1,3 0 2,-8 2-2,4-4 3,-2-5-3,4-7 5,4 0-3,-4-13 4,-9-13-4,3-15-2,-16-6 7,-6 4-7,-4-1 0,-14 7 1,-5 19 1,-4 16-2,-2 10-2,9 13 1,20 9-2,23 10 3,16 11-3,22 2 2,34 8 1,30 0 0,20 1 3,-4-16-2,0-11 2,-9-17 0,-16-20-1,-26-11 17,-8-22 0,-19-14 7,-12-1-14,-5-8-12,-10-1 10,-3 11-10,-5 6 6,4 3 0,1 10-4,-2 19 3,7 6-5,-4 4-9,-1 7 5,6 8-7,4 15 11,-3 10-2,2 0-14,-12 5-5,-9-4 2,0 2 13,4-15-1,0-4 0,8-24 5,-2 1 1,11-2 2,5-10 3,31-14 11,7-7-5,3-3 4,-8-3-3,1-6 3,-3 5 1,-11 15-3,-19 5 0,1 9-12,-8 10-2,1 0 1,-3 15-5,4-1 1,-7 10-32,5 4 0,-5 12 7,9-1-3,9-4-5,17-2-4,10-12-19</inkml:trace>
  <inkml:trace contextRef="#ctx0" brushRef="#br0" timeOffset="148848.5136">24375 17720 186,'14'-5'57,"6"5"-57,26 3 13,8-1 5,-6-2-9,-1 6 0,6 1-9,-1 1-1,-1-2 1,8-4-26,-8 1 4,-3-6-4,-9-3-3,-14-5 7,-7-1-16,-12-9-15</inkml:trace>
  <inkml:trace contextRef="#ctx0" brushRef="#br0" timeOffset="149012.5229">24970 17592 84,'-12'-14'46,"6"6"-10,2 5 5,2 3-28,1 3-13,-5 8-5,-14 15 5,-6 8 1,0 7 7,1 0-8,4 0 0,5 5 4,8-4-2,13 0 0,4 0-2,7-4-11,12 5-26,13-11-32</inkml:trace>
  <inkml:trace contextRef="#ctx0" brushRef="#br0" timeOffset="149417.5462">25777 17270 133,'12'-2'66,"-15"2"-61,9 8 6,12 9-11,-2 4 10,-4 1-9,8 12 0,-4 0-1,3 2 4,-6 2-3,-3-4-1,-12-4 0,-5-2 0,-3 0 0,-4-6 0,1-6 0,10-11 4,0-1-4,16 1 0,13 0 11,35 0 8,28-7-7,21 5-12,2-4 2,-6-2-1,-22 1-1,-36 2 0,-35 0-2,-18 2-38,-6 3-25,-42 7 40,-36 6-33</inkml:trace>
  <inkml:trace contextRef="#ctx0" brushRef="#br0" timeOffset="150020.5803">24942 18289 273,'25'-45'37,"32"20"-17,62 12-19,37 4 1,15 18-2,-4 12 4,6 0 1,-12 0-5,9 1 0,11-3-2,-15 9 4,-25-8-4,-38 5-17,-41-3-16,-23-10-8,-25 11-13,-19-10-29</inkml:trace>
  <inkml:trace contextRef="#ctx0" brushRef="#br0" timeOffset="150943.6334">25458 18430 180,'4'1'9,"-2"19"-9,-1-3 0,4 5 3,-7 10-3,1-2 1,-4-3 0,1-5 0,-2-3 2,5-4-3,-4-5 0,4-3 3,1 0-2,-2-7-1,1 3 4,1-6 4,0-8 15,-5-11-23,-7-3 0,-12-9-1,-20 0-1,-14 10-1,-19 7 3,-12 15-5,-7 18 4,5 20 1,18 12 0,38-15-1,24 3 1,18-1-1,14 12 1,23 0 7,33 0 2,19 3-8,7-9 3,-2-12 0,-9-8-2,-9-19-1,-15-16 14,-11-10 0,-2-22-1,-13-7-14,-8-14 4,-12-12-7,-2 10 4,-10 5-1,-2 8 1,-2 8 0,-2 26 4,-1 9 0,3 9 1,-6 8 4,-6-4-10,11 0-7,-4 14 0,8 29 7,-5 3-1,1 2 0,-8-4-2,0 1 1,-5-7-3,1-15 1,7 1 3,9-6-1,-9-7 1,12-7-7,4-8 8,2 4 10,-1-16-4,2 7 12,-4-11 5,-12 5-6,12-4-7,-2-5-10,9 5-2,10 6-2,10 11 0,14 14-7,7 8-16,4 6-3,6-3 2,-6-7-10,5-16 8,-3-7 7,4-21-31</inkml:trace>
  <inkml:trace contextRef="#ctx0" brushRef="#br0" timeOffset="151277.6525">27818 17489 64,'-32'98'52,"-22"-4"-3,-11 6-18,-7-6 0,8-4 6,21 10-17,6 32-12,-1 35-4,7-47 5,-2-7-8,-19-9 0,3-18 3,-18-6-3,-20-6-2,-42-3-36,-31-33-58</inkml:trace>
  <inkml:trace contextRef="#ctx0" brushRef="#br0" timeOffset="158662.0749">6114 15199 277,'-3'-5'27,"3"4"-19,3 1 12,-11-6 15,4 2-26,1 4 19,-2-3-16,0 0 2,1 5-4,-2-1-8,0 3-2,-25 16-2,-21 16 2,-6 4 0,8 3 0,13-3 0,9-3-1,14-8-1,14-8 0,9-1-2,9-6 4,13-6 2,11-5 2,27-14-2,9-10 8,-4-9 4,-8-11 12,-8-10-10,-19-11-11,-19-5 14,-14-13-18,-19-1 1,-13 1 0,-9 3-1,-4 2-2,-4 17 1,-8 19 0,5 5-3,-9 10 3,-5 14-5,-3 7 3,5 14-30,1 14-20,2 7-18,12 9-7,7 16-22</inkml:trace>
  <inkml:trace contextRef="#ctx0" brushRef="#br0" timeOffset="159463.1207">6847 16852 148,'-16'-5'101,"5"7"-92,-11 6-9,0 4-4,-11 10 4,3 9 4,5 5 0,1 7-2,9 6-1,3 0 15,10-3-5,8-5-7,11 0-4,7-10 3,9-7 3,3-10-4,2-14 3,1-9 21,7-12 3,3-8-3,-7-13-2,-15-2-7,-11-23 14,-2-15-30,-22 7 0,-7 0 9,-26-3-10,-14-1 0,-11-1-1,-3 5 5,7 7-8,4 12 3,1 17-17,2 15-16,-2 17-49,-9 16-4,-10 18-52</inkml:trace>
  <inkml:trace contextRef="#ctx0" brushRef="#br0" timeOffset="161987.2651">23653 16527 153,'3'-19'26,"-1"11"-6,-4-1-3,-5-3-8,-4-2 13,-5-1-15,-5-2 8,4 3 16,3 4-21,-7 0-3,6-3-2,-9 4-4,7 1-2,-11 4 1,-8-5 0,-7 6-4,-11 16 4,-1 9-1,-9 15 1,1 5 0,19 11-4,20-7 4,19-2 0,10-6 0,10-4 0,8-4 0,21-2 4,8-6-2,12-1 12,-4-15 1,7-1 10,5-16 14,10-4-19,3-10 0,-2-6-6,-11-5-6,-19-4 10,-3-8-18,-15-3 2,-21 5 1,-8 0-3,-11 5 0,-7 3-1,-10-3-4,-5 14-12,-7 9-35,-12 15-37,-7 17 2,1 15-59</inkml:trace>
  <inkml:trace contextRef="#ctx0" brushRef="#br0" timeOffset="162974.3211">26419 16753 113,'0'-10'19,"1"3"4,-2-2-7,-2-3 1,3-6 10,-6-2-17,-2 2 22,2 2-9,-1-3-8,-4 2 12,2 3-8,-3 4-7,2 5-12,-8-2-1,-13 5-4,-22 2 5,-18 9 0,-11 1 0,-5 10 0,5 3 0,15 8 0,17-3 2,15 1-8,11 9 6,12 1-1,6 6-2,18 0-3,18-2-1,1 1 4,13-12 3,0 0 2,4-19 1,1-13 0,11-13 35,10-10-12,0-13 3,-4-5-5,-2-4-16,-6 2 1,-25 10-9,-12 5-3,-18 6 3,-15 7-43,-31 0-34,-56 9-11,-39 5-43</inkml:trace>
  <inkml:trace contextRef="#ctx0" brushRef="#br0" timeOffset="166099.5003">19985 16429 64,'21'10'9,"-6"-4"9,-12-6-7,-6-3 3,-1 6 11,1-3-22,-6 3 2,-17-1-4,-2 1 0,7-1 5,11 1-5,11-5-1,-1 2 0,6 0-2,1 2 2,15 5 13,12 5 2,11 8-4,-5 3 3,-3 2-1,-14-5-10,-3-4 0,-14-6 10,-4-1-10,-4-2 3,-4 1-2,-11 1 4,-13 4 7,-12 1-12,-12 1-2,2-1 5,-3 5-6,9 5-45,14 6-64</inkml:trace>
  <inkml:trace contextRef="#ctx0" brushRef="#br0" timeOffset="167772.596">9592 18247 176,'-12'-25'31,"5"9"-29,-1 6 6,5-1 13,0 3-2,-2 6 7,5-3-8,2 5-2,-5-1-3,3-2 2,0 2 12,1-2-20,-1 6-2,0-3-5,0 0-4,2 0-3,3 0 1,23-3 6,5 4 6,12-1-6,10 0-1,7-4 1,10-2 1,0 2-1,-5-5-4,-8 5-9,-10-1 2,1 5-5,-10 0-7,-9 5-1,-1 8-31,-8 7-20</inkml:trace>
  <inkml:trace contextRef="#ctx0" brushRef="#br0" timeOffset="168077.6134">9614 18758 275,'-4'0'19,"5"-3"-19,1 6-21,2-1 21,13 1 4,2-8 3,14-4 4,7 1 5,18-9-2,4 1-7,4 3-6,0 2 0,0 1-1,0 12 0,-17 0-12,-8 7-20,-12 5-37,-7 3-22</inkml:trace>
  <inkml:trace contextRef="#ctx0" brushRef="#br0" timeOffset="170028.725">11101 17931 198,'0'-3'32,"3"1"-16,-6 1-8,2-2 10,1 2 1,-6-5 3,9 0 1,-7 3-16,4 2 13,-3 1-1,1 0-11,1 1-8,-1 1-6,-1-1-5,-19 21 9,-25 19 4,-5 5 1,10 5-3,9 14 1,14 8 0,9 22-1,7-11 0,13-3-4,2-17 2,9-9 2,0-10-1,2-13 0,3-7-1,-2-11 0,-2-4 2,1-4 4,-2-9-3,-1-5 0,1-1 4,0-13-1,2-12 6,-6-11-7,-4-9 1,-1-2 5,-5-7-8,-7 4 0,-3 12-1,-7 8 1,-7 7-2,-8 7-18,-13 13-28,-14 15-10,2 24-44,8 10-20</inkml:trace>
  <inkml:trace contextRef="#ctx0" brushRef="#br0" timeOffset="170543.7543">11938 17959 202,'-7'-14'34,"-2"7"-7,-3 2-15,9 0 9,-2 2 2,-1 0-16,5 6-4,-5-2-3,-12 9-2,-12 16-1,-6 9 4,-4 22-1,2 9 9,8 20-4,1 28-4,14-1 1,9-9-1,15-13 1,13-17-2,14-7 0,8-14 6,14-12-6,8-7 0,13-8-24,5-7-24,-9-14-30,6-14-35</inkml:trace>
  <inkml:trace contextRef="#ctx0" brushRef="#br0" timeOffset="170980.7795">12408 18091 225,'-5'-10'25,"7"12"-19,2-4-6,10-3 0,7 2 1,4 1-1,3 4 0,2 3-1,-7-2 2,-1 3-1,-6-2 0,-7 6-3,-2-1 0,-6 0 3,-2 8 0,-13 6-3,-4 8 3,6 1-16,6 0 0,11 11 1,13-5 12,13 2-2,7 0 4,14-5 1,-8 0 4,-1-5 9,-5 3-3,-8-12 5,-13-4 1,-6-4-9,-11-13-1,-1 0 12,-6 0 8,-5 14-9,-31 10 0,6 1-15,-2-6 5,8 1-7,1 6-31,11-12-24,13 8-45</inkml:trace>
  <inkml:trace contextRef="#ctx0" brushRef="#br0" timeOffset="171478.808">13386 18187 237,'0'-2'23,"-3"2"-23,-3 5-5,-5 12 2,-13 24 3,1 9 0,1 0-2,8 4 0,1-7-13,3-9 1,11-19 3,-1-9 5,6-3 5,-1-7-3,-1-4 4,19-10 8,2-18 3,2-17 0,7-11-2,2-15-7,-8-7 8,2 14-10,-5 18 0,-10 17 7,-9 14 5,-10 9 4,2 3 1,-2 7 2,1 0-19,1 3-1,-4 11-2,-17 19 1,0 7 2,13 13-1,8 8 1,8 17-2,3-11 2,12-14 0,1-2 0,8-10 6,-2-10-6,7-11 0,8 2 0,11-3-10,1-6-62,6-1-79</inkml:trace>
  <inkml:trace contextRef="#ctx0" brushRef="#br0" timeOffset="171709.8209">14162 18390 290,'-6'0'18,"8"0"-18,-4-2-3,2 5-5,3 0 5,15 5 3,9-3 0,3-4-4,7-7-16,4-8 17,3 1-11,-1-1-8,-3-2 4,-2-5-24,-13-1-36</inkml:trace>
  <inkml:trace contextRef="#ctx0" brushRef="#br0" timeOffset="171890.8313">14345 18190 137,'-11'0'50,"9"6"-50,7 8 0,-7 10 4,2 19 13,9 8-6,-5 7-4,2 12-7,-6-9 6,11 12-6,-9-11 0,-1-4 0,-2-5-25,5-22-35</inkml:trace>
  <inkml:trace contextRef="#ctx0" brushRef="#br0" timeOffset="173269.9104">14502 18000 193,'0'-3'16,"2"4"-16,2-5 1,5 4 3,0-3-2,3 6 10,9-2-8,-2 4 2,-2 1 1,-5 2-5,-2-4-1,-6 10-1,2 5 0,-3 11 2,-12 12-1,-4 18 0,1 12 2,-7-12-2,7-13 0,6-11-1,9-12 1,0-5 1,10 3 0,11-2-2,12-13 3,5-7-3,6-17-2,10-12 1,-7-20-3,-3-2 2,-8-9 1,-3-2-1,-7 9 2,-5 18 0,-6 16 2,-14 16 1,-4 6 4,-1-6-6,1 6-1,-2 5-10,-1 17 10,5 9 0,1-1 2,0 10-2,10-4-7,-2-9 6,4-9-3,2-4 1,-4-13 2,3-1 1,4-23 23,-1-14-4,1-16 0,-9-3 8,-6-8-16,-3 22 9,-9 13 2,4 8-19,-2 8 3,5 10-6,-1 4-9,2-2 3,16 17-5,4 15 10,7 21-1,7 24 2,-7 19-2,-4 13 2,1 7 0,3 8 1,-1 1 0,0-19-1,7-22 1,-4-64 0,6-22-1,-21 0 0,-3 0 0,-12 0 2,-2 0-1,-4 0 34,-21 0-16,-19 0-18,-10 0 0,-9-41-1,0-35 0,14-13 3,20-2-3,13-7-1,18 5-22,13 18-43,19 10-38</inkml:trace>
  <inkml:trace contextRef="#ctx0" brushRef="#br0" timeOffset="173514.9239">15757 18456 107,'-6'-20'145,"6"23"-132,9-8-11,10 8-4,1 1 1,11 4-3,12 3-7,5-1-10,16 5-4,3-6 6,-1-4-7,-5-3-1,-9-2 1</inkml:trace>
  <inkml:trace contextRef="#ctx0" brushRef="#br0" timeOffset="173704.9353">16170 18308 93,'-9'-10'50,"9"13"-15,0-3-16,-1 0-17,1 7-1,-3 22 0,-5 26 14,-4 11 3,-6 7-17,2-3 1,2 5 0,5 5-2,8-2-17,5-18-20,14-20-28</inkml:trace>
  <inkml:trace contextRef="#ctx0" brushRef="#br0" timeOffset="174040.954">16513 18219 234,'4'-27'18,"2"27"-18,15-5 0,-3 8-2,-3 9 0,6 15 2,3 12-3,-6 9 3,-4 5-2,-6 5 2,-5 9-1,-8-2 1,-11 2 5,-5 2-3,3-13 5,8-11-6,13-14-1,9-10 1,7-9 1,11-5-4,13-11 2,16-10-1,0-24-14,11-13 1,5-26-10,-16-19-16,-27-18-52</inkml:trace>
  <inkml:trace contextRef="#ctx0" brushRef="#br0" timeOffset="174241.9659">17026 17958 119,'-3'-20'43,"7"13"11,4 9-26,19 10-21,12 10 7,4 11 10,-3 11-18,-1 15 10,-1 15 6,-8 28-3,-7 4 4,-16-4-14,-11-8-3,-13-13 7,-9-3-12,-15-2 3,-15-5-4,-10-2-10,-24-13-85,-30-18-103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2.84167" units="1/cm"/>
        </inkml:channelProperties>
      </inkml:inkSource>
      <inkml:timestamp xml:id="ts0" timeString="2020-04-26T20:11:14.371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2150 4100 178,'-1'5'21,"1"-5"-14,0 1 16,-2 0-2,4 1-14,-2-4-3,0 4 0,0-1 0,0-1 1,1-1 0,-1 1 0,-1 1-2,4 1 0,-2-4-3,2 4-3,-3-2 0,8 6 3,4 0 1,1 0-1,3 4 2,-3-4 1,4 2 1,1-2 2,6 2-2,-3-5 1,2 3 2,-6-1-2,4-4-3,0 4 4,9-4 0,0 2-3,7-6 2,-3 3 0,-1 3-3,0-2 1,-2-2 0,-1 4-3,-9-3 0,7 4 2,-4-3 0,-1-1-1,-1 0 1,6-1 0,0-2 2,7 3-1,-1-3 1,1 2-2,-6 0-1,3-2 1,-7 3-2,3 1 2,-16-1-2,12 3-1,-3-3 1,6 4 1,0-3-1,8-1 0,-3 0 0,1 0 0,-4 3 1,3-4-1,2 6 0,-7-5 0,1 3 0,-7-3-1,3 6 1,9-4 1,-2 0-1,1 2 0,2-4 0,6 3 0,1 0 0,1-4 0,-3 1 1,-1 1-1,-2-4 0,1 3 1,-2 0-1,4 2 0,-3-4 1,-1-1-1,-1 3 0,0 0 1,9 0-1,-1 0 0,6 0 1,5 0-1,9-8 1,-13 2-1,3 1 0,-4-2 1,0 1 0,-9 4 1,4-3-1,5 1 1,-2 3 0,-6-5-1,1 6 0,-2-3-1,2 3 2,-5-1 0,-2-3-2,2 1 0,-7 3 1,3-3-1,1 3 0,-4-1 1,1-2-1,2 3 0,-3-3 1,6-1 0,-2 7-1,-2-6 0,2 0 0,4 0 0,0 3 1,0-3-1,1 0 0,-2 3 0,1 0 0,5-2 0,-8-1 0,2 6-1,-8-8 1,10 1 0,0 2 1,-4-1-2,5-1 1,2 2 0,5-3 1,2 1-1,-1-4 0,-2 4 1,4 4-1,-7-4 0,4 1 1,-4 0-1,1 3 0,-5-6 0,2 2 0,0 4 0,-7 0 0,6-1 0,-3-7 0,-1 8 1,-8 0-1,5-5 0,-3 3 0,11 1 1,-7-2-2,8 3 1,-4-1 0,-3 2 0,11-5 0,-6 5 0,4-1 0,-1 0 0,3 2 0,11-5 0,-4-2 0,13 0-1,-7 0 1,6 1 0,-7-1 1,-4 2-1,-2 1-1,-3 4 1,5-9 1,-5 7-1,0-3 0,-6 3 0,5-2 1,-3-6 0,3 8-1,-3-4 1,6-1-1,-1 2 1,-1-1-1,0 7 0,-2-6 0,0 0 0,-1 3 0,1 0 0,-1 0 0,6 0 0,4-5 0,-4 2 0,1 5-1,-1 1 1,-3-2 0,-4 1 0,-5-2 0,9 6 0,-6-5 0,-4 3 1,5-7-1,-2 9 0,-2-6 0,4 1 1,-4-1-1,-5 2 0,-1-5 0,1 3 1,-4 0 0,-5 0-1,-7-2 0,-6 5 0,-4-4 1,-8-2-1,4 4 1,-1-1-1,-3 2 1,1-4-1,-1 2 0,3-1 0,0 1 0,0 3 0,1-6 0,-1 6 1,7-3-1,-7-2 0,3 4 0,-2-5 0,1 6 0,6-5 0,-6 4 0,7-5 0,3 7 1,1-7-1,8 3 1,-7-1-1,1 2 0,-6-1 0,1-2 1,-1 0-1,1 2 1,-4 0-1,0-2 0,-2-1 1,-4 6-1,4-6 1,-4 3 0,9-5 0,-4 7-1,3-8 0,1 6 0,0 0-1,-2 3-25,1 19-56,-25 35-51</inkml:trace>
  <inkml:trace contextRef="#ctx0" brushRef="#br0" timeOffset="17226.9853">12052 2735 134,'0'0'28,"3"0"-26,-2 0 14,-4-2 16,6 1-4,-1-2-2,1-2 4,-5 0-1,1 0-2,2 0 0,1-2 1,-7-1-8,5-4-5,-6-2 0,1-3-8,-2 1 1,-3 5-2,-2 1 3,-5 2 0,5 7-9,-7-3 0,-9 13-7,-11 10 3,-13 17 2,-12 23 2,7 6 1,11 14-1,17-2-1,9 1-1,12-8-1,8-8 1,18-3-2,1-17-3,11-10-3,8-11 3,1-16 2,10-10 5,16-16 3,2-19 2,-6-6-2,-4-15 0,-3-4-2,-7-2 2,-12 6 1,-12-4 1,-15 4-2,-6 5 0,-15 11-1,-7 4-2,-15 7-1,-1 8-1,-5 7 0,1 11-3,-1 13-1,8 6 2,-5 10-1,2 9 3,5 12-1,10 3 2,12-6-2,12 8 2,10-6 0,4-1-1,15 1 2,7-7-1,12 0 0,6-1-8,5-15-19,2-5-16,-7-10-6,-5-6 0,-13-13 20,-20 2 13,-16-4 17,0-6 6,-7 6 16,1 1-3,-3 5 7,2 9 2,1 3-5,4 2-4,-1-1-19,2-1-5,-1 4-3,6 4 2,7 9 6,8 9 0,3 3-5,2 3-43,0 1-63</inkml:trace>
  <inkml:trace contextRef="#ctx0" brushRef="#br0" timeOffset="17488.0003">12650 2627 109,'-11'-28'167,"5"22"-99,2 6-19,2 0-13,1 5-21,-1-2-14,2-3-1,5 25-7,7 17 7,4 22 1,8 17 1,4 4-1,-5 4 1,4 1-2,10-2-6,-9-2-13,5-9-9,-6-7-14,-8-12-2,-7 6-21,-8 5-47</inkml:trace>
  <inkml:trace contextRef="#ctx0" brushRef="#br0" timeOffset="18296.0465">13634 2767 54,'-3'-3'53,"2"-1"-29,-1 1 7,-2 1 3,-4-7-5,-2 3 0,5-4 3,-2 10-4,4-6-5,-2 5-4,4-1 0,-2 5-10,6-3-8,-2-1-1,-1 1-2,0 3-2,-1-3-4,2 4-2,-1 8-2,6 27 12,0 10 5,3 6 0,5-6 1,5 2-1,10 4-1,6 1-1,-2-8 0,-3-4-1,-11-10-1,-4-10 1,-12-7-2,-6-3-6,-22 15-36,-29 0-72</inkml:trace>
  <inkml:trace contextRef="#ctx0" brushRef="#br0" timeOffset="18447.0551">13319 2726 324,'24'-46'43,"24"-4"-32,6-2 6,8 4 5,-4 14-17,11 5-5,9 13-15,-4 18-103</inkml:trace>
  <inkml:trace contextRef="#ctx0" brushRef="#br0" timeOffset="19146.0951">14186 2514 285,'2'0'60,"-7"3"-52,8-3 12,-7 5 4,-2-5-15,6 8-9,-3-8-8,-5 17 2,-7 41 6,-10 22 2,5 14 0,1 15 0,10-10-1,3 3-1,2-6-1,19-29-43,14-20-19,13-21 18,9-13 27,7-13-10,5-17-23,8-10 18,-3-16 33,-6-3 23,-1-11 11,-14-4-23,-21-5 18,-8 1 16,0-3-29,-5 3-4,-2 11 2,-5 6 1,-11 12 34,1 16-35,-2-1 6,-7 7-7,1 3 0,0 4-2,7 0-2,-4 7-6,6 0-3,0 1-8,-5 12-4,-18 14 0,-1 23 0,2 4 1,7 5-9,6-5-9,10-5 0,5-17-5,17-11-5,-5-9 18,3-12 16,-5-9 5,5-3 15,-7-22 19,-5 1-5,-8-7 12,-4-4-12,-9 2-11,3 12 1,-1 18 1,8 5-1,-2 11-10,4-1-9,-2 0-7,-5 17 5,-3 20 0,10 8 0,16-2-5,2-7-20,12-6-1,13-5 5,12-9-12,12-7-8,-9-1-8,-10-10 1,-13-4 1,-15-2 5</inkml:trace>
  <inkml:trace contextRef="#ctx0" brushRef="#br0" timeOffset="19314.1047">14896 2950 68,'-7'-24'36,"7"-2"8,-6 4 1,1 3-2,-1 7-3,3 7 1,0 7-15,5 0-26,-1-2-6,-1 4-6,11 9 10,3 5 1,1 3 1,2 1-20,-7 2-18,6 0-4,0-7-20,7-6-40</inkml:trace>
  <inkml:trace contextRef="#ctx0" brushRef="#br0" timeOffset="19526.1168">15176 2581 264,'-7'-14'77,"2"6"-32,7 8-5,-6 5-17,6-5-23,-2 3-5,8 18-6,17 28 10,3 21 1,-3 25 0,-5 10-16,3 3-6,-11-3 4,-23-6-33,-33-9-5,-25-15-35,-17-12-24</inkml:trace>
  <inkml:trace contextRef="#ctx0" brushRef="#br0" timeOffset="20181.1541">12884 3999 164,'-6'1'148,"9"0"-126,-6 4-19,6-2 3,-1-2-6,-4 1-3,14 4-32,4 10-19,-3 9-58</inkml:trace>
  <inkml:trace contextRef="#ctx0" brushRef="#br0" timeOffset="20325.1625">12988 4394 135,'6'13'41,"-3"1"-28,3-7-8,1 2-1,-2 2-1,-4 7-3,-8 8-115</inkml:trace>
  <inkml:trace contextRef="#ctx0" brushRef="#br0" timeOffset="25362.4506">854 5386 154,'5'-18'4,"-2"-1"2,-2 2 23,-1-5-6,-3 12 3,-4 1 5,2 9-13,1 0-5,4 2-11,-2-1-2,2 2-8,3 0 5,-4 4 3,2 0 4,4-1 0,-2-4-2,0-2 0,1 3-1,5-3 0,15-8 2,24-12 5,17-18-2,6 0-6,-2-10-16,-4 11-44,-6 3-22</inkml:trace>
  <inkml:trace contextRef="#ctx0" brushRef="#br0" timeOffset="26329.506">2362 5534 154,'0'1'18,"2"-2"-4,2 1 0,-1-4 16,-1 2-12,11-10-18,11-9 0,15-7 7,4-8-4,5 4-1,-3 5-4,0 5-12,-3 7-32,-10 7-4,-5 12-25</inkml:trace>
  <inkml:trace contextRef="#ctx0" brushRef="#br0" timeOffset="26774.5314">2295 6506 100,'6'2'25,"-3"-7"-17,8-12 10,2-2 15,3-11-7,5-11-11,9-5-2,0 3-6,3 10-7,4 5-1,-3 17-34,-1 11-60</inkml:trace>
  <inkml:trace contextRef="#ctx0" brushRef="#br0" timeOffset="37516.1458">12165 17852 140,'-3'-3'62,"1"3"-24,2-5 9,-1 0-9,-6 2-9,4-4-5,0 0-6,-4-2 0,0-1-2,-6 0 0,7 0-3,-5 4-1,4-2-3,-5 8-4,3-3-1,-7 1-4,-7 1 0,-5 9-2,-8 4 1,0 10-1,-6 5 2,2 9-1,1 4 0,-4 11 0,12 3 0,-1 0 1,2 10 0,7 4 0,-3-7 1,6-10 0,3 7 0,8 29-1,3-27 1,8-9-1,7-16-1,1-6 0,2-9 0,6-2 0,0-9 1,4-4 3,11-12 1,6-7-1,6-20 0,5-10-1,5-5 1,5-8-2,-2-9 0,6 9-1,-1-7 0,-5 20 0,0 1 0,-16 8 0,-3 0 0,-8 4 0,-11-1 1,-11 3-1,-8 4 1,-2 2-1,-7 6 1,-2-4-1,-7 1 0,4 5 1,-2 3-1,0 2 0,-3 1 0,3 1 0,-4-2 0,4 8-4,2-2 2,-5 6 0,3 0-2,-2 1 0,2 9 0,-5 7 3,1 2 0,8 2 1,-4-6 0,10 9 0,-7 0 0,3 4 0,-1-1 0,4-7 0,2 3 0,-5-8 0,4 5 0,0-7 0,5 5 0,-4-2-1,14-4 0,-3 0-1,6 0 2,6 0 0,4-3 0,11 1 1,2-8 0,4 0 1,14-9-2,-1-7-3,12 1-24,2-3-23,0-2-24,-16 5-19,-15 1-32</inkml:trace>
  <inkml:trace contextRef="#ctx0" brushRef="#br0" timeOffset="38056.1766">12627 18289 102,'-1'-3'31,"-1"1"-1,2-5 10,-3 7-7,2-5-1,1-1 6,-3 5-5,3 1 1,0 1-4,3-2-12,-3 2-10,1-1-8,-1 8-5,0 24 5,2 23 2,2 6-1,8 16-1,3-7 2,0-20-2,1 3 1,0-10-1,-3-14-16,-4-12-38,0-5-15,-1-8-31,0-18 8</inkml:trace>
  <inkml:trace contextRef="#ctx0" brushRef="#br0" timeOffset="40111.2936">4436 10248 154,'-3'0'57,"3"-4"-29,3 4-4,1-3 27,-7 3-11,5-1-17,-5 1-5,0-3-2,4 2-3,-2 1 1,-3-1-5,1 1 2,5 0-4,-1 1-4,-4-1-3,5 0 0,-2 0-3,0 1 0,3-2-1,-3 4 1,3 6-2,8 14 5,6 7 1,-3 7 0,5 8-2,-3 2 2,1-1-1,-1 2 1,2-9-1,0-2 0,3 3 0,5 10 0,-3-12 0,-2 2 0,4 14 1,-5-11-1,-1-7 0,-7-9 0,0-2 0,-4-3 0,-2 0 0,1-2 0,-3 10 0,-2 1 1,-4-8-1,-3 1 2,-6-6-1,-4 7 1,-20 11-1,-13-2 1,-11-3-2,-8-3-1,-6-3-19,0-6-18,10-13-3,16-25-14,11-20-42</inkml:trace>
  <inkml:trace contextRef="#ctx0" brushRef="#br0" timeOffset="40317.306">4103 10319 182,'-25'-27'32,"14"3"9,-1 0-10,2-2 8,-1 1-5,8-4-10,3 0-22,14-3-2,10-2-2,13 3 1,14-1-15,14 7-22,16 2-30,-7 10-14</inkml:trace>
  <inkml:trace contextRef="#ctx0" brushRef="#br0" timeOffset="41192.3561">4992 10101 206,'-3'-6'38,"3"4"5,-3-5 7,0 5-8,0 0-12,-2 1-15,4 2 0,-2-1-10,3 2-5,-2 4-1,-9 19-2,-15 31 3,2 19 1,0 14-1,8 18 0,7 2 0,8-9 1,-2-4-1,9 6 0,-5-18 1,5-16-2,13-22-1,10-12-15,4-8-11,13-2-4,-6-24-16,8-14 2,-3-19-5,-3-11-33</inkml:trace>
  <inkml:trace contextRef="#ctx0" brushRef="#br0" timeOffset="41836.3929">5132 10415 142,'-4'-5'49,"1"-2"-6,1 2-2,0 4-2,2 1 0,-1 0-19,-2 0-11,3 1-9,-4 2-2,4-1-8,0 23 9,-11 20 1,5 8 1,2-1 1,4-16 0,3 5-1,3-2-1,4-5 1,2-6 0,8-4-1,-6-1 1,6-9-1,-4-2-2,0-11 1,-2-9 1,2-1 3,-1-16-2,2-7 2,-1-10-1,0-8-2,-5 0 1,1-5 0,-9 1-1,-3-1 1,0 6-1,-9 5 1,0 12-1,4 1 1,-6 5 0,2 6-1,-5 1 1,4 0 0,1 8 0,3 5 1,-2 1-2,-5 0 0,2 4-4,-3 5 2,-1 5-3,0 6 0,-5 8 4,3 5 1,6-1-3,-7 6 3,11-4 0,-1 4 0,5 1-1,3-4 0,5 7 1,5-9 0,8 2 0,5-7 0,8-3 1,3-3 3,2-4-1,3-10 0,-2-10-2,5 5-1,-11-5-5,6-1-29,-8-4-35,-10 0-56</inkml:trace>
  <inkml:trace contextRef="#ctx0" brushRef="#br0" timeOffset="42155.4112">5487 10478 133,'0'3'44,"0"-6"-1,0 3 0,0 3-15,0-3-14,3-3-8,-6 11-6,6-5 1,-3 16-1,12 4 5,-2 5-1,5 5 0,5-1-1,-5-1 0,9 13 0,-11-13-3,3-9-33,-5-1-20,-4-14-38</inkml:trace>
  <inkml:trace contextRef="#ctx0" brushRef="#br0" timeOffset="42887.453">5523 9951 68,'3'0'129,"0"2"-108,-6-2-18,6 0 4,-2 3 0,11 10 1,6 3 9,8 3-2,6 5 4,7 5-4,4 4-9,2 7 7,3 4-4,-3-6-5,-1-2-2,-11-3 0,-5 2 1,1 4 0,-8 6 3,-5 4-3,-8 6 2,-4-6-2,-2-6-2,2-2 1,-4-6-1,-3-4 0,0 1 0,-1 7 0,-7-6 0,-1-1-1,-1-2-4,-2 0-25,-2-3-36,0-3-26</inkml:trace>
  <inkml:trace contextRef="#ctx0" brushRef="#br0" timeOffset="53238.045">13358 18298 236,'2'1'0,"-4"-6"-4,5 9 3,-3-5 1,6 1 0,7 2 5,7-4 10,10-4 6,8-1-7,4 2-5,26-6-6,15 1 0,6 6-2,-1-6 0,-7 10 0,-16 3-1,-3 2-15,-13 3-28,-7 1-18,-17 10-47</inkml:trace>
  <inkml:trace contextRef="#ctx0" brushRef="#br0" timeOffset="53414.0551">13952 18533 177,'0'-4'25,"-2"8"-24,7-8 14,-2 1 7,10-6-7,20-4-8,9-7-4,-2 9-2,20 1-1,19-13-8,13 3-50,14 1-57</inkml:trace>
  <inkml:trace contextRef="#ctx0" brushRef="#br0" timeOffset="54281.1047">15176 17991 116,'8'-4'24,"-5"0"-4,4-2 7,4 1-13,-4 2-5,5 1 1,2 0-2,-2 2 0,8 0-2,0 5 0,-1 1 1,1 2 2,-11 2-4,4-1-2,-7 1-2,1 0 1,-4-1 0,2 1 1,-1 0-1,-4-3 1,-2 4-2,6 0 3,-8-5-3,4 2 0,-5 0 0,3-1-1,-7 4 3,-3 0 0,2-2-1,-1-3-1,-6 1 3,3-2-2,1 2-2,1-3 3,0 2 1,-3-2-2,0 1 1,5-3 0,5 3 1,1-5-2,2-2 0,1 4-1,-2 1 0,7-3-1,-4-3-1,2 3-1,-5 3 0,4-1 0,2 8 2,-1-4 1,1 3-1,0-7 0,-3 3 0,4 0 1,-4 1-1,4 1 1,1 6-1,1 1 2,-4 3 0,4 2 1,-3 4 1,5-4-2,-6 1-1,2 5 1,-4 7-2,3-3-1,0 14-42,-3 8-34,-1-6-29</inkml:trace>
  <inkml:trace contextRef="#ctx0" brushRef="#br0" timeOffset="54856.1376">15257 18819 159,'0'0'15,"1"-3"-11,1 0-3,-2 3 39,0 0-13,0-3-12,1 3-2,-1 0-3,3-3-6,0 3-3,3-2 2,8-6-1,-1 1 0,-5 4 0,-7 3-1,-2 0-1,1 0 1,-2 0-1,1 4-2,-2-1-2,-2-3-3,2 4 4,-3 0 3,6-1 1,0-6-1,3 3 0,-3 0 0,2 0-2,-2 0 0,4-4 1,7 0 1,-3 1 0,-3-1 0,3 2 1,-7 2 0,1-7 0,-1 7 2,-1-4-1,-1 7-1,-1-3 1,2 1-2,-5 2-2,-2-6 0,-3 3-6,7 7 8,1-7 0,1 0-1,2 0 0,-2 0-2,7 0-9,0 3 7,9-4 1,-2 1-11,-6 3-20,-1 0-33</inkml:trace>
  <inkml:trace contextRef="#ctx0" brushRef="#br0" timeOffset="63132.611">9277 5492 173,'-2'-14'123,"4"12"-97,-2 2-23,0 0 9,2 2 13,1-2-10,-5 0-8,1 0-3,5 0 0,-4 0-3,-3 3-1,2-5 0,1 4 0,0 1-1,1-1-2,2 6 3,8 6 0,3 3 3,-3 5-1,0 2 0,-1 3-1,-3-1 0,1-1-1,-5 3 0,-2-6 0,1-2 1,1-1-1,-1-2 1,1-4 0,1-10-1,3 3 0,4-4 0,17 1 0,32-18 4,32-14 1,34-17-3,17-3 0,-5-8-1,-5-1-1,-6-3 0,-3 1 0,10-1 2,9 11-2,-4-5 0,-8 8-2,-3 5 2,-14 5 0,-13 0 1,-19 15-1,-10-2 0,-14 7 0,-18 5 0,-10 9 0,-26 1 0,-2 2 1,-4 2-1,-1 1 0,2-3 1,-2 2 1,0 2 4,1-3 3,1-1-1,1 0-3,0 0-2,-3 5-1,4-10 0,-2 5-2,4 0 1,-3 0-1,1-2 1,-1 2-1,2-2 0,-1 2 0,-1 2 1,-1-5 0,1 3 0,0 0 0,-2 1 0,2-1 1,-1 0-2,2 0 1,1 0-1,-5 2 1,3-1-2,1-4 1,1 6-1,-4-3-2,2 0-22,0 3-31,2 5-35,-5 4 39,-12 17-20,-16-2-36</inkml:trace>
  <inkml:trace contextRef="#ctx0" brushRef="#br0" timeOffset="64917.713">3562 4691 174,'0'-3'43,"0"6"-41,1-8 13,-1 4 24,0 4-20,2-3-12,-1-2-1,3 4 1,-4-4-5,2 2-2,-2 2 1,7 10-1,5 3 5,3 5 7,-4 13-2,3 6-6,-3 4-1,-8 9-1,2-12 0,-1-1-1,2-10-1,0-3 1,1-6-1,2-8 1,8 1 0,-1-9 0,6-2 2,16-14 3,11-12 0,12-10 1,-3-7-1,2-3 1,-2-4-3,6 9 1,2-1 2,3 3-2,-7 4 0,-23 10-1,-15 13 3,-14 1 1,-4 7 6,-6-1-3,8 1-2,-10 1-2,7-1-1,-7-2-2,4 5 0,-1-5-1,-2 4-1,2 3 0,-1-6-1,-3 5 0,3-2-1,0 2 0,0-2 0,0 0 0,-3-1 1,6 2-1,-6-1 1,6 0 0,-7 0 0,2 0-1,1 0 1,1 0-1,1-2 0,-8-1 0,5-1 0,-2 4 0,4-3 0,-3 3 0,3 0 0,0 0 0,0-3 1,-5 3-1,5-5 0,-1 5 0,-5 0 0,6 0 0,0-1 0,0-3 0,0 8 0,0-8-1,-3 9-1,3-6-4,0 1-9,-3 0-7,3 0-7,0 3-6,0 0-23,-3 18-10,-9 9 13,-6 17-49</inkml:trace>
  <inkml:trace contextRef="#ctx0" brushRef="#br0" timeOffset="81636.6693">3676 8627 150,'2'2'36,"-2"-2"-12,0-2 26,0-1-9,3 1-14,-5 3 1,2 2-2,-1 0-4,2-2-5,-2-2-9,1-2 12,0 3-11,1 0 1,-2 3 6,1-6-3,-2 3-2,1-6-7,-5 4 0,-6-3 0,5 4-2,-3-5 0,-4 3-2,2-6 0,0 7 2,-3-4-2,0 1 0,0-4 1,1 5-1,-5 0 0,6-4-1,-4 0 1,-2 5 0,-2-4 0,0 0 0,6 4 0,-7-5 0,4 4 0,-2-4 0,0 7 0,-4-6 1,0 4-1,3-4 0,3 6 0,3-3 0,-9 4 0,2-3-1,-5 2 1,-10 2-1,1-2 1,0 5-1,1 0 1,3-1 0,1-1 0,3 1 0,8-3 0,-1 0 0,12 0 1,-4-2 0,4 1-1,-6-3 1,-1 0-1,-5-1 0,-2-1 0,2 3 0,-2 1-1,-1 0 1,4 1 0,-7-1 0,-2 2 0,-3-6 0,5 4 0,10-2 0,-6 4 1,10-5-1,4 4 0,0-1 0,-3 2 0,3 0 0,4 0 0,-5-3 0,-2 5 0,0-1-1,0-4 1,3 5 1,5-2-1,-6 1 0,1 1-1,-2-4 2,-13 2-1,5-1 0,5 2 0,-5 1 0,-1-2-1,-5 1 1,3-1 0,0 3 0,-1-1 0,-2-2 0,-5 3 1,5-6-1,2 6 1,-5-6-1,-9-3 0,8 4 1,13 1-1,-10-1-1,7 2 1,-3 2-1,-1-1 1,-2 2 0,6-3 0,3 3 0,-9-3 0,3-2-1,-3 4 1,-4-2 0,1 2 0,-8-2 0,12 4 0,0 0-1,-9 3 0,3-2 1,8 0 0,3-1-1,7-1 1,-7 1-1,5 1 1,-4 0-1,2 0 1,4-1 0,-3-1-2,-3 6 1,3-3-2,3-1 2,3 1 0,2-7 0,5 3 0,-3 0 0,-1 3-7,1 0-3,-6-2 1,-2 6 1,0 0 6,-1 1-3,2 1-1,2-7 6,8 1 1,2-5 1,-1 0-1,1-2 1,0 4 1,3-4-1,-5 1 0,4 1 1,-2 0-1,0 0 0,0 0 1,0 0-1,0-2 0,0 4 0,0-2 0,0 0 2,0-2 0,-2 2 0,-3 2-1,0-4-1,4 0 0,-5 4-1,-1-2 0,4 0 0,0 0-1,0 0 0,2 0 0,-6 2-2,5-2 1,-4 6-3,-4 20 2,-2 1 0,1 9 2,4 1-1,0-4 2,5 1 1,-1-5-1,5-7-1,-1-1 1,1 3 0,2 3 0,-4-5 0,4 0-1,-1 0 1,-1-2 0,1 2 0,-2 1 0,2-5 1,-1-2-1,-1-7 0,4 3 0,-5-5-1,4 3 1,2 1 0,-6-2 1,3-3 0,-3 5-1,2-6 0,-1 4 0,-1-4 1,2 1-1,-1-6 0,1 3-1,-4-3 1,4 1 0,-2 1 0,0 1 0,0 1 0,1-3 0,-1-1 0,0 0-1,2 0 0,-2 0 0,1 0-1,1 2 0,5-2 1,-1 2-1,5 3 2,1-2 0,4 1-1,12-4 1,0 3 1,8-6-1,-1 3 2,1-4-2,-5 3 0,0-1 0,3-2 1,0 1-1,2 0 1,5-2-1,5 0 2,3-1-2,0 0 0,3-1 0,-5-2 0,-4-2 0,0 5 0,-2-2 0,-1 1 0,2 0 0,-3 0-1,1 0 1,0-1 0,-1 1 0,1 0 0,-7 7 0,-3-6 0,4 2 0,-4 2 0,1-6 0,5 5 0,4-3 0,-1 3 1,-3-2-1,-2-1 0,-7 0 0,1-2 0,-3 5 0,5-3 1,2 2-1,3 1-1,-13 2 1,-3-3 0,-3 3 0,1-1 0,10 1-1,-2 2 1,-10 1-1,3-2 1,-8 0 0,7 0-1,8 4 2,17 0-2,-8 1 2,-7-2-2,-6-3 2,-5 0-2,10 3 1,9 1 0,2-1 0,7 1 1,-7-1-1,-1 0 0,-6 0 0,-12-3 0,-6 0 0,-1 1 0,-2-2 0,1 2 0,-2 2 0,-2-1 0,3 0 0,-3-4 0,-1 4 0,2-2-1,1 3 1,1 1 0,7 5-1,-4-5 1,3 2 0,-6 0 0,4-2 0,-4-3 1,-3 2-1,2-3 1,-4 1-1,1 1 0,2-1 0,2-1 0,0 0 0,4 4 1,-4-4 0,2 0-1,-1-2 0,-4 2 2,-3-2-2,-1 1 0,-2 1 1,3-2 1,-3 1 2,1-10 8,2-6-8,-1-5 0,-7-6-2,8 2-1,-6-6 0,3 0-1,5 4 0,-5 0 0,0 1 0,-2 4 0,-5-2 2,2 3-2,-3 0 1,0-2-1,-1 1 1,1 6-1,-2-4 1,1 3 0,3-2-1,-3 3 0,3-3-1,2 4 1,1 9 1,3-3-1,-2 4 1,1 0 0,1-5-1,-2 10 2,1-4-1,1 0 1,-3 0-1,1 1-1,1 4 1,1 0-1,0 0 0,0 0 0,-2 0-1,4 0 0,-2 0-2,-2 2-4,2-1-15,-1 0-18,2 5-10,8 7 13,-1 10-23,-4 18-59</inkml:trace>
  <inkml:trace contextRef="#ctx0" brushRef="#br0" timeOffset="94845.4247">21829 4168 142,'-5'-2'26,"2"2"-2,2-3-2,5 3 3,-10 0-11,9 0 0,-6 0-2,8 0 0,-7 0-2,2 0 1,0 3 3,-4-3 0,7-3-1,-2 6-7,-1-3-2,-1 1-4,1-1 0,0 1-1,0-2 0,0 4 1,3-3-1,-3 0 1,0 0-2,1 0 1,-2 1-1,11-1 2,2 2 0,2-1 0,6 0 0,-1 1 1,12-1-1,0 1 0,-2-2 0,6 0 0,-4 0 1,5 0-1,-3 0 0,3 0 0,-3-2 0,7-1 1,3 1-1,1-3 0,-3 4 1,-3 1-1,-4-4 0,-6 1 0,-1 3 0,0 0 0,-4 0 1,0 3-1,-3 0 0,-8-3 0,-6 1 1,4-1-1,-7 0 0,0 0 1,-3-1 0,6 2 0,-1-2 0,0 2-1,1-2 0,6 2 0,9-1 0,10 3 0,-4-3 1,5 3-1,0-2 0,-3 2 0,4-5 1,-8 4-1,0-2 0,-5 0 0,-3 0 1,3-2-1,-2 2 0,6 0 0,2-1 1,3 1-1,-3-1 0,2 2 0,-1-1 1,-4 1-1,6 1-1,-4 3 1,-5-4 0,-3 1 0,4 2 0,-1-4-1,-1 3 2,6 0-1,4-5 0,-1 2 0,2 0 0,7 2-1,2-2 2,-2 0-1,6 0 0,-7-2 0,-1 0 0,-7-1 0,0 3 0,-4-5 1,-2 7-1,-2-4 0,7 2 0,7 2 0,1-4 0,-1 4 0,-3 0 0,-5-2 0,-9 0 0,4 1 0,-12 0 1,-3 1-1,5-1 0,0-1 0,8 1 0,3 3 0,2-1 0,-1-1 0,-8 1 0,6-1 0,1-2 0,-2 0 0,7 2 0,-5 1 0,-1-3 1,-4-2-1,2 2-1,-1 0 1,4 0 0,14 0 0,-5 6 1,9-5-1,5 3 0,0-4-1,3 3 1,-11-1 0,5-4 0,-8-1 0,0 0 0,-1 2 0,-3-6 0,5 4 1,-6-5-1,1 5 0,-2 2 0,1-2 0,-1 3 0,-3-1 0,-5 2 0,-4 2 0,-7-3 0,4 1 0,-5-1 0,0 3 0,2-2 0,-1 1 0,-2 0 0,8-1 0,11-1 0,14 4 0,-6 4 0,4-1 0,-4-2 1,2 4-2,-2-5 2,-1 0-1,-5-1 0,-4 0 0,0 3 0,3-2 0,7-4 0,2 1 0,-3 2 0,1-2 1,0 2-2,5-1 1,-3 0 0,-3 4 0,-8-6 0,-4 2 0,-6 0 0,-5-1-1,-1-1 1,3 1 0,15 1 0,12-1 0,5 1 0,3-2 0,0-3 1,-15 3-1,2-6 0,-1 4 0,-2-3 0,-4 2 0,3 2 0,-6 1 0,-4-3 0,-7 3 1,4 0-1,4 0 0,14 2 0,8 2 0,-6-1 0,-1 0 0,0 2 0,-5-2 1,-5 0-1,0-2 0,-6 0 0,-5-3 0,2 3 0,9 0 0,10-1 1,-4 0-1,4 0 0,-7 0 0,-1-1 0,-7 2 0,-3-3 1,0-1-1,1 1 0,-6 1 0,5-2 1,-4 3-1,-10-3 0,13 3 0,-5 0 0,-2-2-1,9-1 1,2 0 0,18 0 0,0 2 0,-5-2 0,-8 1 0,-6-2 0,3-1 0,5-1 0,0 1 0,1-2 0,-1 5 0,1-1 0,4-3 0,8 3 1,2 3-1,-4-3-1,-12 2 1,-6 2 0,-3-2 0,-3 2 0,1-1 0,-4 3 0,0-3 1,-2 0-1,-2 0 0,1 0 0,3 3 0,0-3 0,-2 0 0,5 0 0,1 3 0,4-1 0,-4-2 0,1 3 0,-4-3 0,-1 1 0,0-1 0,-2 0 0,-7 1 0,-1-1 0,-1 1-2,-1 2-13,-1 0-34,-11 11-49,-21 11-19</inkml:trace>
  <inkml:trace contextRef="#ctx0" brushRef="#br0" timeOffset="101212.789">25722 2493 121,'-1'-4'81,"1"3"-77,-3-1 14,6 2 23,-6 0-17,3 0-10,0 2 0,-3 0-2,1-2-4,4-2-3,-4 4-3,2-2-2,0 5-1,0-4 0,-2-2-2,2 2 0,0 8-2,-4 0 2,8 9 3,-2 5 0,-4 1 1,4 6 1,-2-2-2,0-2 0,2-1 5,-6 3-4,8 2-1,-6-4 7,0 2-7,2 5 3,2-7-2,-5 6 2,-2-4-1,2-1 3,3 0 1,0 4-2,0-2 1,0-3 3,-3-1-3,-1-2-1,8 8-1,-8-7 1,1-1-3,6-6 2,-3 5-2,0-8 0,-3-1 1,3 2 0,0-6 0,0 1 1,0 7-3,0-9 2,-1 3-2,2 1 1,-2-4 0,1 1 0,-3 1 0,6 0 1,-6-3-2,3 3 1,-3 3-1,3-7 1,0 2-1,-5 3 0,10-6 1,-5 7-1,-5 8 0,5-7 0,0-1 0,-3 7 0,3-8 0,0 3 1,0 0-2,-3 5 2,6-6-1,-6 2 0,2 2 0,-2 8 0,3-4 1,-6 8-1,1 0 1,8 1-1,-6-6 0,0 3 0,6-4 0,-3-1 1,0-1-1,0 1 0,-3-4 1,3 2 1,0 1-2,-6 5 5,0-4-4,6-2 2,-3-4-3,-1 1 2,0 6 0,4-12 1,-3-2-2,3 2 0,0 0 0,0 5-1,0 4 0,0 0 0,0 0 0,-2 2 1,2-3 0,-6-2-1,6-3 1,3-3 4,-11-7-4,8 5 1,0-2 0,0-5 0,0 1-1,-3-2 1,3-1-1,0 1 1,0-3-1,0 3 0,0-4-1,7-1-61,-4-1-32,13-48-154</inkml:trace>
  <inkml:trace contextRef="#ctx0" brushRef="#br0" timeOffset="103642.928">25774 2492 287,'0'-2'9,"0"1"-9,2 2-2,-2-1 2,16-4 0,11 2 0,10 6 0,7-8 3,5 6 0,9-4-1,20 4 7,11 4 2,15 0 2,2-3-8,-3 2-2,-6 6-3,3-3 1,3 6-1,22-9 5,16 5-3,-6-5-1,9-5 0,-9-3 0,-14 3 2,-8 0-3,-10-1 1,-3 0 0,-12-2-1,0 1 1,-7 1-1,1 0 1,-21 1 0,-9-2-1,-19 1-1,3-1 1,-12-5 0,-2 4 0,14-4 0,-3 4 0,-10-2 1,-9 2-1,-1-2 1,-2-1-1,5 6 1,2-5 0,7-1-1,8 0 0,2 8 0,5-4-1,2 2 1,-11 4 0,-20-2 0,-11 2-1,0-2 1,-4-2-6,4 3 2,-1-3 4,-1 0 0,-1 8 0,6 6 0,-1 7 2,-1 3-1,3 1-1,-4 6 3,5 5-2,-2-2 0,-3 4 0,-1 10 2,-1 2-1,2 3 0,6 5 5,-1-7 4,-1-4-6,4 1 2,-10-12-3,2 0-1,-4-4-1,1 11 2,3-2 4,-2-6-3,-1-4-3,-3 6 0,9 2 5,-3-6-3,3 0 0,-1-6-4,-2-3 1,-2-7 0,2 7 0,-3-4-1,2 6 0,-1 1 2,-6-4-1,4 8-1,1-1 0,0 6 1,2 1-1,2-10 0,-2-9 1,4 1 0,-3-10 0,1 2-1,-2 2 0,-1-2 0,1 0 1,-1 4-1,4 1 0,-4 0 0,2 4 1,0-7-1,2-7 0,-1 2 0,1-3 0,-2 0 1,1 2-1,-1-3 1,-1 2-1,2-3 0,-2-1 1,1-2-1,0 1 0,0 0 0,0 1 0,0-2 0,-2 0 0,2 3 0,0-1 1,-1-4-1,1 4 0,-2-4 0,1 4 1,1-4 1,0 4 0,0-4 0,-6 0-1,-16 6 8,-10-1-8,-2-3 4,2 2-4,-8-2-1,-6-2 1,-4 7 2,-6-4-2,1 1-1,-3-1 3,6-1-2,0 0-1,4 3 0,3-3 2,2 1-1,13 3-1,-5-1 0,7 0 0,6-1-2,0 3 2,-3-1 1,6 0 0,0 2-1,-1 1 1,-2-6-1,-8 3 0,-1 2 1,3-1-1,-2 0-1,4-1 0,10 1 1,-3-2 0,-1 5 1,-2-4-1,1 1 0,6-5 0,3 4 1,-3-1-1,5-3 0,-5 5 0,0-2 0,-5-1 0,1 3-1,1-2 1,-3 1 0,-1 1 1,3-5-1,-3 3-1,-1-3 1,-9 7 0,6-5 0,5-1 1,1 2-1,-1-3 0,1 3 0,-4-2 1,12-1 0,-2 1-1,-1 2 0,3-6 0,-4 6 1,9-3-1,-13 0 0,-2 3-2,-7-1 2,6 2 2,6-2-2,1 0 0,-23 2 0,5 0 0,1 1 1,0-2-1,9-3 0,0 3 0,2 1 0,1-4 0,-1 5 0,-1-3 0,-1 1 0,10 1 1,-6-1-1,8 2 1,0-2-1,0-3 1,-1 4-1,-17-2 0,2 2-1,7 3 1,-2-4 1,3 4-1,-6 0 0,-2-4 0,4 1 0,3-2 1,-4 3 0,1-5-1,-7 3 0,7-3 2,0 0-1,2 3 2,-5-3-1,1 0-1,3 0 2,5-1 0,3-2-3,0 1 4,-5 2 0,2-5-4,-7 5 3,6-2-3,-3 0 1,6 2-1,-6-2 0,0 1 0,4 1 0,0 0 0,3 0 1,0-2-1,9 5 0,2-1 1,1-4-1,1 2 0,-1-3 1,1 6-1,2-3 1,-7 0-1,7-3 0,-3 3 0,0 0 0,-3-3 0,2 6-11,-2-6-9,-3 6-23,-2 0-29,-5 1-35,6 8-58</inkml:trace>
  <inkml:trace contextRef="#ctx0" brushRef="#br0" timeOffset="113495.4916">30541 3335 284,'0'-2'35,"2"-3"-20,-2-2 25,-3 2-22,4 2-2,-4 2 1,-1 1-5,-1-3-6,-9 3-3,1 1-2,-13 10-1,-12 6 0,-12 7 0,-7 5 5,14-1-5,-3 7 0,2 2-1,4 12 3,16-8-3,8-1 1,11-6-1,8 1 0,6-8-1,6-7 2,0-1 0,7-7 1,8-3 2,11-12-1,9-4 1,8-17 1,-1-3-3,-9-12 5,-4-9-1,-9-4-3,-10 2 3,-1 8 7,-14 3-7,-3 10-1,-11 1 3,4 1-4,-9 6 0,5-3-3,-11 4 0,5 3 0,2 6-1,-4 1-2,-1 3 2,7 4-1,-9 0-1,0 3 0,-6 0-2,0 12 4,-5 1 0,-6 8-2,2 4 3,9 8 0,2-8 0,10-1-2,7 2 0,10 2 0,4 3 1,3-2 0,3 1 1,6-7 0,1-2-1,5-2 1,-2 1 4,13-3-1,5-8-3,0-1-6,2-5-43,1 0-48,-11 7-82</inkml:trace>
  <inkml:trace contextRef="#ctx0" brushRef="#br0" timeOffset="113793.5086">30736 3692 235,'0'1'43,"-4"2"-1,1 1 10,3-3-30,-3 3-13,3 1-7,3-2-2,-10-3-5,11 19 3,-4 16 2,3-2 2,4 2-2,-1-3-32,-2 3-52,6-6-58</inkml:trace>
  <inkml:trace contextRef="#ctx0" brushRef="#br0" timeOffset="114546.5517">30983 3595 133,'3'1'39,"-3"-5"9,3 4 12,-3-4-22,1-4-11,1 5 3,-2 1-4,3 0-2,-3-7-14,3 4 6,1 1-5,2-6-8,12-1-3,7 2 0,7 1-1,1 4 1,4-7-4,-7 7-24,0 4-29,-14-6-17,-9 3-18,-7-5 8</inkml:trace>
  <inkml:trace contextRef="#ctx0" brushRef="#br0" timeOffset="114647.5575">31171 3387 60,'-20'-20'62,"4"5"-21,1 4-5,7 5 7,8 4-16,0 2-11,2-2-16,4 4-40,10 0-47</inkml:trace>
  <inkml:trace contextRef="#ctx0" brushRef="#br0" timeOffset="115436.6026">31462 3263 250,'-3'0'50,"10"-7"-43,-1 6 5,12-3-8,3 4-4,10 0 0,-3 7-1,-1 1 1,-6-2-1,-6 4 0,-13-4-1,-1 2-7,-7 0-3,-5 4 10,-14 5 2,0-3 4,9 1-4,10 0-4,10 2-9,12 6 9,16-1 4,8-2 0,5 6 1,-2-2 3,-8-6 10,-4 6-3,-1 3 12,-7-1-10,-18-12-13,-10 6 1,-14 10-1,-20 12 9,-20 8-5,1-8-4,-8-5-12,5-6-44,10-14-100</inkml:trace>
  <inkml:trace contextRef="#ctx0" brushRef="#br0" timeOffset="115675.6163">32063 3168 87,'11'-33'191,"2"8"-138,-10 6 6,1 9-4,-8 9-17,2 0-21,2 1-17,0 5-3,3 5-6,13 28 9,13 15 3,-10 14-1,-7 16-2,-9 4-7,-3 17-10,-12 19-20,-25-1-38,-24-10-19,-35-6-3</inkml:trace>
  <inkml:trace contextRef="#ctx0" brushRef="#br0" timeOffset="116137.6427">29904 3249 102,'-4'-7'90,"5"4"-66,2-5 7,-3 8 11,2-2-3,-2 2-3,-2 3-7,-4 0-9,5 0-18,-7 7-1,-14 33-1,-11 13 3,5 9 2,6 8-4,8 26-1,17 19 2,19-13-2,28-6-27,33-14-36,33-21-3,26-26 7,19-19-24</inkml:trace>
  <inkml:trace contextRef="#ctx0" brushRef="#br0" timeOffset="116824.682">32249 2911 221,'-1'1'33,"2"-2"-22,5 1 32,-3-4-23,4 4-10,1 0 1,-3 2-6,-1-2-5,3 8-1,1 0 1,-8 9 0,0 3 8,-9 1-6,3-1 0,2-2-1,1-8 0,7-1-1,8 1 0,12-1 3,11-5 2,13-3 0,-2 2-5,-5-6-19,-14 6-23,-7 3-47,-15 5-59</inkml:trace>
  <inkml:trace contextRef="#ctx0" brushRef="#br0" timeOffset="117226.705">32444 3466 53,'10'-7'237,"9"4"-231,15-4 11,-1 3-1,9 1-16,7 6 0,0-3-25,-16-3-16,-6-2 1,-8-1 11,-4-2 19,-15-1 10,2-7 2,-10-1 20,-1 3 2,-3-5-5,1 4 15,6 7 3,-3 2-7,7 3 8,-2 1-17,4 4-16,-1-2-5,-1 5-7,2 19 1,-1 11 6,3 12 0,-3 14-36,-3 10-46,-1 15-50</inkml:trace>
  <inkml:trace contextRef="#ctx0" brushRef="#br0" timeOffset="117528.7223">32977 3355 271,'0'-5'39,"-1"5"-2,1-3-15,1 4-22,1 1-2,14 9-1,12 6 3,4 6 1,2 6 1,2 4-2,-12-8 0,-2-1-1,-9 3 0,1-6-5,-11-4 5,-8 1 0,-17 5 1,-13 7 0,-20-4-15,-16 10-93,-13-7 23</inkml:trace>
  <inkml:trace contextRef="#ctx0" brushRef="#br0" timeOffset="117695.7318">33001 3285 239,'66'-47'33,"8"0"-9,8 7 4,-1 9-17,-7-5-5,-17 12-5,-2 2-1,-23 7-2,-9 6-28,-20 10-18,-10 4-86</inkml:trace>
  <inkml:trace contextRef="#ctx0" brushRef="#br0" timeOffset="118734.7912">29466 3668 130,'-3'-2'57,"9"-4"-15,-9 1 1,-4-5-15,-3 14-1,1-5 5,2 2-12,-3 2 4,-9 0-18,-9 14-6,-13 15-2,-7 16 1,0 0 2,12 2-2,8-8 1,9 0-1,16-15-1,8-9-4,4-13 4,5-5 2,16-9 12,11-23 10,1-6-6,4-8 4,5-8-7,-13 1-6,5-15 0,-9-4-4,-13-3-2,-15 4-1,-14 3 1,-5 8-3,-9 19-2,7 16-6,-7 16-19,-25 35-52,-13 35-55</inkml:trace>
  <inkml:trace contextRef="#ctx0" brushRef="#br0" timeOffset="118973.8049">29123 4267 233,'-5'3'61,"7"1"-59,-1-4 26,-1 3 21,3-1-33,20-2-4,14 1 6,17-2-9,7-1-5,28 4-2,15 5-2,0-7-3,-13 7-21,-13-1-38,-15 3-11,-18-1-32</inkml:trace>
  <inkml:trace contextRef="#ctx0" brushRef="#br0" timeOffset="120745.9061">29497 4555 92,'5'-2'39,"-4"-1"-27,-2 3 15,1 0-4,0-4-11,-3 6 1,3-2-2,0-3 0,0 4 3,0-1 2,-2 0 1,-5 0-10,4-1 5,-6-3-8,-3 8-1,-20 7-3,-1 10-1,-8 3 1,4 2 1,2 6-1,4-3 0,9 3-1,8 2 1,-1-1-1,9-4 0,6 2 0,5-6 0,4 3 0,6-14-1,-3-3 1,5 0 1,2-10 0,9-4 2,0-3 0,5-6 0,-3-2-1,7-10 2,-7-7 1,1-2 7,-13-1 7,-2-14 3,-4 4-14,-4 4 6,-11 1 2,3 2-13,-6 6 2,-5 7 3,0 5 5,0 2-3,5 9-8,0 5-1,0-1-1,-1 5-1,1-1-2,3 1 2,-16 11 0,3 0-3,3 7 1,0-1 1,5 6 1,-5 0 0,10-1 1,1 4 1,7 0-1,1-5 1,6-2 0,6-3-4,4 2-3,15-19-7,8 3-2,1-4-3,0-1-6,-8-8-25,-7 4-37</inkml:trace>
  <inkml:trace contextRef="#ctx0" brushRef="#br0" timeOffset="126823.2539">29479 3123 140,'0'-2'18,"0"2"-1,-1 0 11,2 2-6,-1-2-6,2 0 0,-7 0-4,8 1-4,-10 5-6,2 1-2,-1-2-1,2 2-5,11 15 5,-1-1 0,6 8 2,-4-1 0,1 3 2,3-1-3,-5-2 1,-1-2 0,1 5-1,1-1 0,-7 7 0,3 1-2,4 5 2,-8 12 2,9-22-1,-9-1-1,2-11 1,4-6 0,-6-9-1,1-1 0,1 6 1,-2-7 0,0-2-1,0-4 0,-3 7 1,6-3 0,-3-2 1,0 2 2,-5-2 2,7-7 15,-5 2-4,0-4-7,-2-8-9,1 6-1,4-4 1,-7-5 0,0 5-1,6-8 0,-4-7 0,-4 8 0,1-1 1,-3-7 0,2 15-2,6-1 1,-12 7-1,12 1-2,-12 8-3,-3 5-2,-4 1 4,-5 2-2,-2 3 4,-3 5 4,4 5-4,5 6 2,-5 1 0,6 9-1,-4-3 1,8 7-1,-6 1-1,7-6 2,6 0 0,4-9 0,10-1-1,4-3 0,10 0 1,0-9 2,1 0-2,5 0 1,5-4 2,5-1-1,-2-6-1,3-3 0,4-7-1,-2 3 0,-4-2-1,-3-6-1,-4 2-3,-10 3-9,-10 1-10,-3 1-17,-10-5-93</inkml:trace>
  <inkml:trace contextRef="#ctx0" brushRef="#br0" timeOffset="128230.3344">29424 4366 96,'-1'8'0,"1"6"0,0 5 6,-2 3-1,7 0-2,-10 2 0,7 1-1,-10 3 0,14-13-1,-4-1-1,4 5 3,-1 6 2,1-10-3,-3 9 0,-3-2 7,0 7-4,-6-15-5,9-6 1,-3-8 0,-3 0 0,0 0 4,-2-11 22,-6 0-7,-6-9 2,6 8-3,2-2-1,-6-1-2,3 5-6,0 7 1,-1 2-5,-2-2-4,4 7 0,-8 0-2,1 7 0,-3 0-1,6 5 1,11-4-2,-4 5 1,4-3 1,9-4-1,-3 2 1,6-4 0,5 3 1,3-2 0,3 0 0,3-4-1,2-5-3,8 0-2,-6-9-8,-1 3-19,-5-7-10,8 7-31</inkml:trace>
  <inkml:trace contextRef="#ctx0" brushRef="#br0" timeOffset="132235.5633">30019 4531 240,'-1'-2'45,"-2"6"-44,1-4 0,1 1 6,-7 0-7,-14 10 0,-13 8-1,-2 2 1,3 10-1,-2 6 1,5 4-1,-2 15 0,11-3 2,8-12-1,11-2 2,5-6-2,10-5 0,5-4 2,10-9 0,12-13-1,2-2-1,6-15 5,-3-7 3,-1-7 9,-6-7 11,-4-1-2,-6 0-7,-1-7-3,-9-5-1,2 0-12,-2 5-1,-4 4 0,-7 9 1,-1 4-1,-8 5 8,-5 5-1,4 8-6,-11-3 0,4 7-3,-9 0-1,-1 5-3,-6 7 1,-5 5-1,7 9 1,-5 0 1,11 7 0,7-1 0,12 0-1,1-2 3,10 5-3,5-6 0,5-4 0,6-1 3,1-6 0,5 0 2,0-2-2,0-7-1,-2-1-7,1-1-7,-3-2-19,3 0-38,-4 9-37</inkml:trace>
  <inkml:trace contextRef="#ctx0" brushRef="#br0" timeOffset="132467.5767">30424 4759 135,'14'-13'44,"-8"-1"3,-3 17 15,-6-6-12,3 3-14,-1 0-5,-1 3-9,2 1-12,-3-4-10,2 2-3,-2 15-12,-3 17 8,0 7-40,6 7-36,-5-7-60</inkml:trace>
  <inkml:trace contextRef="#ctx0" brushRef="#br0" timeOffset="133590.6409">29904 4456 210,'35'-14'25,"18"0"-25,19 3-3,5-1-17,-8 7-68</inkml:trace>
  <inkml:trace contextRef="#ctx0" brushRef="#br0" timeOffset="136411.8023">32509 2680 70,'3'-12'22,"-2"-2"11,-1 0-16,3-2 2,-4 6 2,-1 5-5,-2-2-12,4 3 2,-5-1-6,4 0 4,-1 4 7,-4-4-11,5 1 4,-1 7 2,1-8 6,-4 2-2,1-1-10,-4 2 0,-5-4 0,-4 6-5,-6 1 3,-6-1-2,-2 0 0,-2 5 4,5 1 0,1 0 0,0 10-5,5 3 5,-4 4-3,2 17 0,-11 18 2,0 23 1,-3 8 1,17-14-1,18-16 0,6-8-1,7-17 2,4 1-2,4-6 3,4-4-2,11-3 1,7-2 0,8-1 3,3-4-2,7-12-2,-6-1-7,-9-4 2,3-10-4,-13-16 5,-5-7 4,-8-13 0,-11 3 1,-12-5 6,-6-1-2,-8 1-1,1 6-4,-5-8-1,-4 11-2,0 10-16,1 8-36</inkml:trace>
  <inkml:trace contextRef="#ctx0" brushRef="#br0" timeOffset="141179.075">25549 4680 140,'0'-15'28,"0"2"-5,-3 3 1,3 0 3,-3 5 1,0 3-4,-1-2-17,-1 1-6,-3 3 4,2-1-5,1 0 4,-4-2-4,1 6 0,-10 6-1,-1 3 0,-11 6 1,-4 2 0,-9 7-2,-1 12 2,0 12 0,-1 12 1,3 15-1,2 15 0,2 22 0,2 5 3,7-11-3,6-12 1,10-5-2,22-14 2,5-16-3,14-3 2,8-6 0,8-15 2,6-16-1,6-12-1,14-13 3,5-18 3,-6-13 2,6-12 7,12-7 5,-2 0 6,-10-11-4,-23 4-13,-13-3-3,-17-1-4,-21 3-2,-18 1-2,-18 2 2,-14 5-4,1 19-7,-2 11-2,9 8-7,11 15-34,17 8-13,7 11-56</inkml:trace>
  <inkml:trace contextRef="#ctx0" brushRef="#br0" timeOffset="146445.3762">31278 3971 57,'12'1'9,"-5"-2"-4,-3 0-5,-6 3-1,-1-2-13</inkml:trace>
  <inkml:trace contextRef="#ctx0" brushRef="#br0" timeOffset="195245.1674">27150 4167 118,'-6'1'34,"7"1"-22,-4-1 7,0 2 4,4-2-20,-1 1 23,-3-1-2,3-2-8,0 1-4,0 1-2,0-1 4,2 0-6,-2 2-4,0-2-4,-3 0 0,9 0-3,15 0 3,9 2 0,8-1 0,22-1 0,6 4 0,10-2 0,0 4 1,7-5-1,-4-4 1,-2-2-1,-2-3 3,-3-2 0,-11-3 1,0 5 1,-13 0-5,-6-1 2,-6 4-2,-17 1 0,-2-1 0,3 4 0,-17 1 0,1 0 0,-8 0 0,4 0 1,-3-4 0,0 8 2,6-4-2,-13 0-1,-14 0-4,-20 3-6,-1 3 0,-12-2 0,3 6 3,-8-1 2,-18-1-3,-8 3 0,-4-1 1,-1 1 1,4-1 2,6 0 4,14-4-1,17 0 1,20-1 0,19-5-1,12-2 1,6 2-7,0 0-3,13 3 10,20-4 0,17-4 4,13-3-1,10-5 2,10 0-3,4-6 0,-4 4-2,-6-1 1,0 0-1,-18 2 0,0-1 1,0-1 2,5 2-2,1 0 0,-15 5 0,-17 5-1,-17 0 0,-20 4 0,-4 0 4,3 4 4,-30-8-8,-13 4 0,-18 7-3,-18 7-2,-11 1-2,5 5 3,11-2 2,-5-5 0,7 3 2,18-7 0,11-1 0,18-1-1,17-7 1,11-1-6,-1 1-11,8-3 3,22-1 13,15-6 1,11 0 1,14-7 0,1-1 0,5 2 0,-4-1-1,4 2 1,-9 2 0,-2 4 0,-14 0 7,-15 3-4,-37 9-3,-2-3 7,-17 1 12,-25 6-16,-17 6-4,-27 5 1,-14 8-1,16-5 1,13 0-1,16-3 0,9-3-1,22-8-9,12-7-3,14 3 0,2-3-3,6 0 10,15-6 6,7-2 7,5-4 1,3-7 0,11 6-2,10-5-4,3 2-2,-1-1 1,-7 8-1,-8 1 0,-29 6 0,-15 1 0,-6 1 4,0 1 8,-1-1-2,-12 2-10,-10-1-16,-21 15-18,4 1-35</inkml:trace>
  <inkml:trace contextRef="#ctx0" brushRef="#br0" timeOffset="203569.6435">25604 5862 91,'-4'0'43,"4"0"-31,3 0 6,-8-1 9,5 2-6,0-2-6,3 1-2,-1 0-2,-4 0-2,4 1-7,-2-2-1,11-3-1,5 1 0,9 3 0,11-2 1,5 0 2,3 2 2,23-1-2,-7-3-1,9 1 5,11-7-2,5 0-3,-2 4-1,-2-2 2,1 2 0,3 3 0,0-7 0,-11 7-1,-9 2 0,-4-5-2,-5 2 1,7-1-1,1 1 1,3-2-1,0 3 2,-4-4 0,1 2 1,-1-8-2,-1 5 1,-9-3-1,-16 5 1,-3 1-1,-7 0 0,-6 1 0,2 1-1,-4 3-1,1-2 1,-1 2 1,0-1-1,-12-3 0,4 1 0,-4 2 1,-5 1 0,-2 0 0,0 1 2,0-2 2,-2 1 0,4 1-1,-1-1-1,-2-1-2,1 2 2,-2-1-2,2 0-1,2 0 0,-4 2-1,2-2-1,-1 0 2,2 0-1,-1 0 0,0 0-1,2 0 0,-2-2 2,12 2 0,2 3 0,3-1 0,4 0 0,10-2 0,-6 0 0,10 0 1,-2 0 0,-5-4-1,2 4 1,-8-4-1,-4 0 2,-8 0-1,-5 4 1,-5-3 2,0 5 5,0-2-1,-5 1-2,7-1-2,-4 0-4,2 0 0,-3 3 0,-2-4 0,-4-1-1,-5 4 1,-8-4-2,-14 5-3,-16 3-7,-15 6 3,-5-4-7,-15 5 5,-12 0 2,-15 2-1,-7 2 4,11 2 2,-8 3 0,-2 4 4,15 1-2,25-2 2,-13-2 0,-1-6 0,8 0 0,14-10 0,9-4 1,13-6-1,5-2 1,15-4 1,0 2-1,2-3-1,1 0 0,5 4 0,11-4 1,-1 10 0,14-3 1,-5 6-1,0-6-1,0 0 0,-5 0 0,0 2-1,3-2 1,2 6-1,3-3 0,0 3-1,0-9-5,2 9-5,1 0-1,4-3 0,3 3 10,11 0-1,-4 0-4,16-3-15,-5 2-12,3 4-30</inkml:trace>
  <inkml:trace contextRef="#ctx0" brushRef="#br0" timeOffset="207912.8913">25306 3034 114,'-14'-3'13,"7"3"-3,-2-1 8,-1 1-6,2-2-3,0 2 3,5-2 0,0 6 3,3-4-4,-1 1-6,-6 2-5,-1 3 0,-2 4 0,-3 3 0,0 0 1,0 1-1,1 2 1,-3-1-1,2 3 0,-4-1 0,-2 2 1,0 2 0,-1 2 5,2 0-2,-4 1-2,4-2 2,2 3-1,2 0 4,4-1-6,1-2 1,0 3 0,6-1 0,-2 7 2,0-2 4,3 3-8,2 10 1,0 6 0,0 4 1,0 6-1,2-9 0,5-13 1,5 0 0,1-2 0,2-9-1,4 3 1,3 6-1,7 0 2,3-7-3,2-3 2,6-2 0,-3-17-2,1-8 7,6-11-5,1-14 3,0-14 13,-3-8 8,-6-3 2,1-16-10,0 4-4,-13-14 2,-5-2-8,-4 15-6,-15 5 1,-12 10-2,-10-11-1,-8 11-1,-4 2 0,0 6-6,4 13-5,10 10-7,5 6-31,3 10-57</inkml:trace>
  <inkml:trace contextRef="#ctx0" brushRef="#br0" timeOffset="235353.4613">16298 6640 299,'-8'-4'63,"10"4"-48,1 2-13,-5-2 21,4 0-6,0 2-17,-1-1-4,1 3-4,7 8 8,10 19 0,11 6 7,0 4-1,1 5 2,-3 3 3,7 4 0,-7 15-1,0 12 0,-6 12-6,1-13 3,2-1-5,-4 0 1,1-6 0,1 3-1,1-12 0,-6-1 1,4-2-3,7 2-10,0-2-67,-11-4-121</inkml:trace>
  <inkml:trace contextRef="#ctx0" brushRef="#br0" timeOffset="235837.4891">16690 8087 338,'-3'1'75,"5"-1"-75,-1 2-5,-2 3 3,16 22 2,6 16 0,7 21 8,8 10-5,0-8-1,1-4 0,-3-14-1,-3-9 0,-6-14-1,-6-17 4,-1-8 6,-2-6 26,2-8 9,6-14-10,-2-14-13,8-7-10,-3-10-2,1-12-4,-4-12-2,-3 19-2,-11 7 0,-5 10 0,-2 5-1,-5 9-1,2 10-7,0 6-29,0 12-39,0 5-33,-7 12-100</inkml:trace>
  <inkml:trace contextRef="#ctx0" brushRef="#br0" timeOffset="237226.5686">8934 7587 170,'-9'-5'48,"6"2"-5,-3 1-1,2 0-10,2 2-2,-1 1-10,8 0-6,-7-1-5,5 2-1,-3 1-5,0 0-3,0-3-3,2 2-1,2 15 4,4 19 2,4 7 6,-2 3 3,-1 15-3,7 12 1,2 9 1,-1 13-4,2 5-1,2 17-3,0 12 0,-3-12 1,0-2-3,-3-3-4,-5-23-46,4-2-74</inkml:trace>
  <inkml:trace contextRef="#ctx0" brushRef="#br0" timeOffset="237722.597">8939 8884 298,'0'2'12,"0"2"-12,10 16 0,1 17 3,3 16 0,4 7 2,5 4 2,0 2-6,6-9 0,-7-8-2,8 1 3,-7-16-2,2-20 0,6-8 0,8-3 2,1-18 3,3-6 6,6-7 8,-2-6 0,8-16-2,3 5-7,-4 3-3,-14-2-3,-2 9-2,-15 9-1,-9 6 2,-7 13-2,-5 7 1,-1 0-2,1 0-13,-4 6-23,-9 0-25,-2 15-50,0 0-26</inkml:trace>
  <inkml:trace contextRef="#ctx0" brushRef="#br0" timeOffset="247262.1426">12493 17018 228,'-3'0'62,"6"-2"-54,-2 4 6,-1-2 46,-1-2-20,1 4-15,-3-5-2,3 3-4,3 3-6,-3-3-4,0 0-5,0 1-3,-3-2-1,6 5-1,0 13 1,3 16 0,2 13 1,1-2 1,4-2 0,-1 5-1,1 7-1,1 1-32,-8-9-30,7 3-48,-3-9-88</inkml:trace>
  <inkml:trace contextRef="#ctx0" brushRef="#br0" timeOffset="247805.1736">12685 17537 189,'-1'2'16,"4"-2"-9,-5-3 19,5 3-11,7 0 2,1-9 2,4 8-9,1-2-4,-5 3-3,0 6-3,-6-1 0,3 5 0,-4 2-1,-2 2-3,-2-3-2,-2 0 0,2 1 2,0 3-13,0-10-4,3 0-4,7 0 6,1-3 2,4-7 17,14 8 3,-3-6 14,6-2-8,-4 2 22,2-3-12,-8 5-2,-13 4 0,-1-3-6,-5 2-2,-14 22 30,-11 27-18,-9 5 0,-5-1-14,-2-4-5,4-4-2,1-13 0,11-13-29,6-14-22,13-11-15,-2-17-39</inkml:trace>
  <inkml:trace contextRef="#ctx0" brushRef="#br0" timeOffset="255187.5959">16552 8942 96,'-2'0'73,"1"-2"-55,1 2 8,0 2 22,1-2-15,-2-2-15,1 4 6,0-4 0,0 2 1,1-1-6,-1 2-1,0-1-3,0-1-3,-1 2-6,2-1 0,-2 2-3,1-2-1,0 0 1,-3 0-2,4 2 0,-1-4 0,-1 4 1,-2-2-2,4 0 0,-1 0 0,0 0-1,0 0-1,0 5-1,-3 7 0,-6 11 2,-4 4 1,4 7 2,0-4-2,-4 1-2,-4 0-8,4-3-12,-9-2-19,6 3-17,0-5-31,12-7-80</inkml:trace>
  <inkml:trace contextRef="#ctx0" brushRef="#br0" timeOffset="255884.6358">16383 9157 116,'1'-2'61,"-1"2"-44,2 0 21,-4-1 4,1 1-18,2 3-10,-2-3-4,2 3-5,-1-6-2,0 6-2,-3 1-1,-2 11 0,0 7 1,-1 4-1,0 15 1,-7 1 0,-1 1-1,4 7 1,-3-13-1,10-8 0,1-6 0,4-4 0,7-8-2,-1-4 0,6 3 1,5-14 1,9 6 2,-1-10-1,-1-1 3,1 0-2,-3-6 0,-8 3-2,-4 2-4,-1 0-15,-6 7-19,-5 3-27,3 3-38</inkml:trace>
  <inkml:trace contextRef="#ctx0" brushRef="#br0" timeOffset="257191.7105">16110 9763 255,'0'2'28,"2"-1"-28,-2-4 30,0 7-2,-2-2-20,-1 9-7,-1 12 0,-2 12 1,-2-5-2,-1 2-13,1 4-37,-5-2-49</inkml:trace>
  <inkml:trace contextRef="#ctx0" brushRef="#br0" timeOffset="257438.7247">16031 10043 125,'2'0'75,"-2"0"-69,0 0 24,0 2 3,-2-2-27,4 2-6,-4 8-1,-5 5-1,4-1-23,-2 1-12,-1-1-10,-1 6-5</inkml:trace>
  <inkml:trace contextRef="#ctx0" brushRef="#br0" timeOffset="257670.7379">15962 10210 219,'0'0'24,"2"-3"3,-2 3 2,-2 0-27,1 5-2,-4 4-14,0 2-9,-6 5-16,4-3-1,5-2-12,-6 2-28</inkml:trace>
  <inkml:trace contextRef="#ctx0" brushRef="#br0" timeOffset="257861.7488">15839 10372 174,'0'0'31,"1"0"-20,1 0 29,-2 0-10,-2 0-27,2 0-3,2 8-4,-5 3-10,4 3-33,-4 3-21,2 0-24</inkml:trace>
  <inkml:trace contextRef="#ctx0" brushRef="#br0" timeOffset="258046.7594">15797 10519 133,'0'3'60,"2"-3"-55,0 0 4,-4-3-2,2 6-7,0 10-12,0 1-69</inkml:trace>
  <inkml:trace contextRef="#ctx0" brushRef="#br0" timeOffset="258195.768">15688 10741 165,'-3'2'32,"3"-1"-30,1-2 22,-1 2-3,0-5-21,3 4-19,0-3-30,2 3-50</inkml:trace>
  <inkml:trace contextRef="#ctx0" brushRef="#br0" timeOffset="259613.8491">15039 12001 208,'-1'2'28,"1"-8"-11,0 5 14,-2 1-8,1-2-2,2 1-4,-2 2-8,-1-1-1,4-1-5,-2 2-3,0-1 0,-2 2 0,4-5-1,-2 3 0,1 3-2,-1-5-5,-1 2-3,2 0-9,1-1-12,3 5-15,2-4-40</inkml:trace>
  <inkml:trace contextRef="#ctx0" brushRef="#br0" timeOffset="262984.0416">8946 8826 210,'0'2'31,"-2"-4"-28,2 4 45,-1-2-12,1 3-19,1 1-7,-2-6-10,-1 5 1,8 11 1,5 10 9,4 5-3,6 17 7,15 2-4,-9 6-5,11 13-2,-5 5-2,-3 1 0,-8 3 0,5 5-2,-12 5-7,-6-28-50,4-10-25,-13-12-96</inkml:trace>
  <inkml:trace contextRef="#ctx0" brushRef="#br0" timeOffset="263232.056">9041 9506 194,'-4'6'70,"2"15"-69,2 5 17,0 8 7,2 14-13,1 10 0,1-2-6,3-7-6,10-6 2,-2-21-2,8-2-8,3-3-14,9-11-13,-1-7 0,5-5 23,-8-9-12,6-7-1,-2-4-1,-14-5-11</inkml:trace>
  <inkml:trace contextRef="#ctx0" brushRef="#br0" timeOffset="267344.2912">8051 10819 94,'-1'0'127,"2"3"-102,-1-6 9,-3 6 15,6-6-14,-3 6-7,2-3-8,-5-3-1,4 1-3,-1 4-4,2-5-7,-1 1-3,18-7 0,5-6-2,12-2 0,9-4-32,-3 1-34,6 1-38,5-4-62</inkml:trace>
  <inkml:trace contextRef="#ctx0" brushRef="#br0" timeOffset="267686.3108">8497 10572 109,'3'0'152,"-3"-4"-149,3 8 10,0-8 29,9-2-23,0-3-3,6-1 2,4 6-7,-1 0-5,0 1-1,-6 6-1,6 1 1,-6-1-1,-2 1-1,-4 12 3,0-3 0,0 11 0,-2 3 0,-5 7-1,-2-8 1,-8 3-6,-2-1-10,-10 8-48,-6 2-56</inkml:trace>
  <inkml:trace contextRef="#ctx0" brushRef="#br0" timeOffset="267888.3223">8478 10519 218,'13'-26'56,"5"-3"-30,4-5 17,1 5-14,0 0-21,2 9-6,8-6-2,2 8-8,-12 9-51,-3 9-13,-14 11-8,-1 9-31</inkml:trace>
  <inkml:trace contextRef="#ctx0" brushRef="#br0" timeOffset="269255.4005">8677 11285 76,'4'0'1,"-4"-2"2,1 1 17,-1 1-2,0 0 2,-1 0 10,1 0-6,0 0 1,1-2-5,-1 7-10,-1-5-10,2-2-2,4 5 2,6 4 0,-2-2 3,3 1-1,-3 1 2,5 0-1,-1 0 2,5 10 3,4 0-2,4 3-4,-1 4-1,1-8 1,-1 0-1,-1 5-1,-8-10-15,-1-3-8,0 2-23,3-1-68</inkml:trace>
  <inkml:trace contextRef="#ctx0" brushRef="#br0" timeOffset="269781.4306">9006 11605 171,'1'1'162,"-1"-3"-146,0 4-12,2-7 25,-4 5-19,2 4-10,5-3-2,-4-1 2,7 6 2,5 0-1,2-1-1,-2 4-2,-1-1-22,9 4-23,-1 3-37</inkml:trace>
  <inkml:trace contextRef="#ctx0" brushRef="#br0" timeOffset="270111.4495">9180 12072 218,'-1'0'98,"2"3"-92,-2-6 13,-1 7 10,2-5-23,0 5-6,7 0 0,6 0-1,4 2-8,-2-2-42,2 8-30,-7 1-59</inkml:trace>
  <inkml:trace contextRef="#ctx0" brushRef="#br0" timeOffset="270424.4674">9362 12279 203,'2'0'91,"-4"-1"-69,1 2 24,2-1-2,1 1-22,0-1-10,-6-1-11,6 1-2,-2 0-3,0 7-2,13-2-8,-2 1-12,6 2-2,-4-1 1,0 0-6,5-4-58,-7 2 23</inkml:trace>
  <inkml:trace contextRef="#ctx0" brushRef="#br0" timeOffset="270823.4902">9604 12763 141,'0'0'51,"0"-3"-38,3 6 23,-4-1-11,2-5-21,2 3-4,6 0 0,3 9 4,2-5-1,-3 4-2,0-5 1,2 2-2,-4-2-9,0 3-20,4 2-17,-4 6-41</inkml:trace>
  <inkml:trace contextRef="#ctx0" brushRef="#br0" timeOffset="271092.5056">9771 12910 227,'3'0'15,"-2"0"-15,-1 0 5,3 0-3,-1 3-2,4-3-16,-3-3-19,3 6-19,-2-6-18</inkml:trace>
  <inkml:trace contextRef="#ctx0" brushRef="#br0" timeOffset="271339.5197">9935 13247 122,'2'2'118,"-5"-2"-96,1 2 5,1-2 14,2 0-32,-2 3-9,-1-3-14,-1-3-29,2 1-18,-3-3-43</inkml:trace>
  <inkml:trace contextRef="#ctx0" brushRef="#br0" timeOffset="271571.533">9998 13500 189,'1'-2'29,"1"1"-25,-4 1 32,4-1-12,-2 1-18,0-2-5,0 4-1,0-4-14,0 1-20,-2-3-35</inkml:trace>
  <inkml:trace contextRef="#ctx0" brushRef="#br0" timeOffset="271792.5456">10295 13908 93,'3'0'9,"-2"0"-4,-2-3 16,4 0 0,-2 3-21,-8 3-6,-1-3-35</inkml:trace>
  <inkml:trace contextRef="#ctx0" brushRef="#br0" timeOffset="272734.5995">10323 14185 179,'0'-2'65,"-2"1"-47,4 2 27,-4-2-8,1 3-22,1-4-6,1 2-3,1 2-5,-4-4-1,2 4-1,0-3-1,3 5 1,6 2 0,2-2-31,4 1-29,-12 0-27</inkml:trace>
  <inkml:trace contextRef="#ctx0" brushRef="#br0" timeOffset="272930.6106">10464 14296 218,'0'0'46,"3"4"-4,-4-8-13,1 8-25,1-8-4,2 0-6,-6-5-23,9 8-34,-1-6-44</inkml:trace>
  <inkml:trace contextRef="#ctx0" brushRef="#br0" timeOffset="273115.6213">10606 14391 131,'-1'5'65,"1"-10"-58,1 2 8,-1 3-3,-3-2-12,6-1-25,-4 2-43</inkml:trace>
  <inkml:trace contextRef="#ctx0" brushRef="#br0" timeOffset="289686.5691">12052 5586 75,'3'3'131,"1"-4"-123,-2 1 32,-1 3-1,1-3-26,-1 0-13,6 4 2,-2 1 8,8 4 4,2-1-1,9 7-2,-4-3-1,3 4 6,-3-5-5,1 6-1,4 2 5,-3 1-6,-1 2-5,-3 1-2,1 4 2,1 4-1,-4 5-1,-1 3 2,0-2 0,-4 2-1,5 6 0,-5-4-1,0 8-1,-2 1 3,2 2-4,1 1 1,1 6 0,-4 0-1,3-6 2,-5-9 0,3-2 1,-6-10-2,2-7 1,-8 1 1,13 4 1,-10 8-3,4-4 3,1-1-1,4 5-3,-7-4 1,2-3 1,-4-5-1,4 1 1,2-5-2,-5-5 1,3 1 1,0 1-1,-1-6 0,2 9 0,-7 0 0,7 10-1,-6-15 4,2-2-3,1-1-1,-2 2 0,-2 1 2,1-7-1,1 4-1,-2-2 1,-1 2-1,2 5 0,0-5 1,0-2-1,0 10-1,2-7 1,-2-8 1,0 3-1,-2-1 0,5 6 1,-4-3-1,-1-3 0,2 5 0,-3-1 0,3-3 0,-1 2 0,2-3 0,-2 3-1,2 7 1,2 23-1,0-6 1,1 0 0,-4-4 1,3-4 0,3-4 1,-6-6-2,2-9 2,-1 5-1,1-8-1,-4 3 2,4-2-1,-2 9 0,3 5 1,-3-7 6,1 2-5,-1-2-3,2-3 1,1-3 0,-3-1 0,0 3-1,0-6 1,0 2 0,0-2-1,1 6 1,-2-2-1,-2 3 1,0-1-1,-2 13 0,1-6 0,5-12 0,-1-5 1,0 6-1,-1-6 0,4 0 0,-3 0 0,0 0 0,1 3 0,-2-2 0,1-1 0,1-1 0,-1 2 1,0-2-2,0 1 2,0 0-1,0 0 0,0-3 0,0 3 0,3 0 1,-3 0-1,2 5 0,1-10 0,7 9 0,4-3 2,11-6 0,5-1 0,7-7-1,4-2 0,14-1 1,6-4-1,13 3-1,4-3 0,-14 2 0,9 1 0,-9 0 0,2 0 1,4 0 0,6 1-1,-3-1 0,8-3 1,0 1 0,2-3 0,-4 4-1,-11 4 1,-5-1-1,-11 8 0,-7 7 0,3-8 1,2 2-1,-6 6 0,8-3 0,6-1 0,-7 1 0,9-4 0,14-4 1,1 3 2,11-6-1,-10 3 0,0 0 0,-3 1-2,-7 0 4,-5-1-3,0 2 0,0-3 0,-6 2 1,-5 1 0,-1-4-1,8-1 1,-1 2 1,10-2-2,3-1 0,-4 3-1,-14-3 0,3 5 1,-20 1-1,-7-1 1,-11 7 0,-7 2 0,-1 1 0,-2-3 1,-3-4-2,3 10 0,1-6 0,3 0 1,-7 3 0,2-2 0,3 0-1,-7 5 2,6-6-1,-1 0 0,0 1 2,9-3 0,-4 3 0,4-6-1,-5 6-1,0-6 0,1 3 0,-1 1 0,-5 2 1,5-1-1,-7-1 0,0 4 0,0 0 0,1-2-1,-4 2 0,0 2 0,0-7-4,-2 10-38,2-7-19,-8 14-27,-18 21-55</inkml:trace>
  <inkml:trace contextRef="#ctx0" brushRef="#br0" timeOffset="291640.6809">13703 7563 215,'0'2'56,"1"-4"-44,-1 2 17,-1 2 23,1-2-13,-2 0-9,5-2-3,-4 2-3,-1 0-4,4-7-5,-4 4-4,4-10-3,2 0-5,5-8 3,0-4 0,-1-2 4,5 1-3,4-9 1,0 2-1,6-9-1,-1-2 1,8-3-2,-3-5 4,0-3-1,1-3-2,2 5 1,-3 8-1,-2 2-1,0 2-1,2-5-1,0-2-1,2 0-2,2 1 2,-3 1-2,7 0 1,-6 5 1,-3-2-2,-3 9 2,1-8-2,0 3 0,-4 5 1,-3-1-1,2 4 1,-2 9-1,-2-2 0,-1-3 1,3-2 0,-2-4-1,-3 6 1,3-4-1,-3 1 0,0 3 0,2 8 0,0-17-1,3 7 1,5 0 0,-1 4 0,2-4-1,0 3 1,4-6 0,4-2 0,-2 5 0,-2-4 0,-7 4 0,-3 3 1,-1 5-1,-5 7 1,-5-4-1,5 0 0,-1 3 0,2-2-1,-4 5 1,-3 4 1,-1-1-1,2 7 0,-1-7 0,-2 6 0,0 0 0,1-2 0,-2 1 1,-2-1-1,4 0 0,-1 5 1,0-7-1,2-1 0,-2 1-1,3-2 1,4-4-1,-2 1 1,2 0 0,2-1 0,-2 0 0,0-2 0,0 5 0,-7 1 0,3 0 0,1 1 0,-4-1 0,0 3 0,3 2 1,-6-2-1,1 4 0,4-1 1,-2-3-1,-3 3 0,2 1 1,1-5 0,-3 7-1,1-5 0,1 4 1,-2-3-1,1 5 0,-1-5 0,-3 4 0,3 4-1,2-4-2,-4 0-6,4 0-18,-5 3-27,4-2-27,2 20-60,-1 16 46</inkml:trace>
  <inkml:trace contextRef="#ctx0" brushRef="#br0" timeOffset="293545.7899">15046 5409 93,'2'-2'87,"4"-3"-86,6-8 4,0 2 26,-2-4-2,1 1-7,5-6 3,-7-1 4,0 1 1,0-2-7,-4-2-2,4-2-5,1 1-1,-6-8 2,5 0-5,4 4-1,-3-4-1,-1 4-1,5-5-2,-6-2 1,0 14-2,-2 5 0,-3 5-2,-2 10-2,1-7-2,-2 9 2,0-3-2,0 6 0,2-3 0,-2-6 0,0 4 0,2 2-1,-2 0-1,-2 0-28,5 5-57,-6 12-32,-1 37-24</inkml:trace>
  <inkml:trace contextRef="#ctx0" brushRef="#br0" timeOffset="297297.0044">14823 5746 166,'-3'-1'34,"6"2"-32,-3-2 2,-1-1 12,1 2 3,0 0-3,1 0-8,-1-2-5,-1 2 0,1 0 1,1 0-1,-1 0-2,0 0 0,0 0-1,0 2 0,-1-2-1,1 2 0,0-2-2,0-2 1,0 4-2,0-2-1,1 1 3,-1 3 2,0-4-1,0-1-1,2 1 2,-2 1-1,1-2-2,1-1 3,5 2 1,-4-2-1,1-2 2,-1 4 3,0-3-1,-3 3 4,0-3-4,0 6-3,0-5-1,-3 7 0,2-8-11,-1 3 5,-1 0 5,-1-2 1,-1 2 0,3-1 3,2 1 2,2 0-1,-2 0-4,0 0 0,2-2-3,2 1-14,1 1 4,-1-3-5,-1 1 3,2-1 9,-5 5 6,0-4 0,-2 5 11,1-4 13,1 2-6,1-2-10,1 1-8,-2 0-1,1-2-10,8-1 4,-4 1 4,-1 0-1,-1 1-1,-3 1 3,-3 3 2,5-5 0,-4 6 2,2-6 1,0 4-1,0-4-2,0 4 0,-1-6 0,4 4-1,-5 4-2,2-6 0,0 0 1,-1 6-10,4-1-15,-3 5-4,3 1-51</inkml:trace>
  <inkml:trace contextRef="#ctx0" brushRef="#br0" timeOffset="298563.0768">14874 5828 67,'-2'-5'48,"-1"3"-43,3 0 28,0-4-13,-3 1 5,3 1-14,0 1-5,2-2 2,-2 3-7,-2-3 0,5 5 0,-3 0-1,-1 0 0,-1 0 0,5 0-1,-3 2 1,-1-4-1,1 2 0,0 0 0,1 0-2,-2 0 0,4 0 2,-3 0 1,-2 0 1,4-1 1,-2 1 4,0 0 0,0-2-3,0 4-2,0-5-1,0 4-2,1-2-27,4-2-31</inkml:trace>
  <inkml:trace contextRef="#ctx0" brushRef="#br0" timeOffset="299111.1076">15091 5263 167,'-1'0'21,"2"-3"-20,-1 7 0,2-7 11,-4 5 1,4-4 0,4-2-6,-4-3 2,0-2 10,3-5 2,2-3-10,5-8-2,6-6-4,6-5-4,6 8-1,6-9 0,1 1 0,2 2 0,-1-2 0,-2-2 0,3-4 2,0-4-1,-2-3 3,2 9 12,-3 3-5,-5 2 7,-6 10-12,-5 3-3,4 2-3,-13 4 0,-6 12-7,-5 3-10,3 2-8,-8 0-23,7 7-23,-5 14 29</inkml:trace>
  <inkml:trace contextRef="#ctx0" brushRef="#br0" timeOffset="300266.1742">14994 5754 120,'-1'-2'17,"2"0"-9,-4 2 8,2-3-7,-1 3-3,2 0-1,2-1-2,-4 2-1,5-2 0,-4 1 1,4 1 3,-5-1 3,2-1 3,2 2-7,-2-1-3,0 0 0,0 0 0,0-1 2,-2 1-2,4 1 0,-4-1-1,2 0-1,0 0 0,0 0-1,0 0 0,2 0 0,-4 3 1,2-6 1,2 3-1,1 0 0,6 0 9,7-1 1,6-2-6,4 1 0,0-1-2,-1 1-1,-1 1 0,-1-4 0,0 2 0,1-3-1,3 2 0,-4 3 2,7-5 1,0 3-2,-2-9 0,4 2-1,-4 0 2,0 1-2,-3-3 1,-2 4-1,-11 5 1,-3 0-1,-9 2 2,0 1 1,2 1 4,-4-2-1,-1 2-6,-2-1 0,4 0-5,-6 0-16,-5 9-17,-8 5-19</inkml:trace>
  <inkml:trace contextRef="#ctx0" brushRef="#br0" timeOffset="301243.2301">15407 5675 198,'2'-2'16,"-4"4"-11,4-4 23,-6 0-5,2-3-19,1 5 3,-4-3-1,7-3 0,-5 2-2,3 0 8,-2-2-1,1-1-5,-2 0 7,3-2 16,-3-4-28,3-3 1,-2-1 1,-2 2-1,-1 3 6,-1-3 2,5 0-8,-5-1-1,0-1 0,0 3 3,-1-3-1,2 5 0,-1-1 1,3-4-2,-6 3-1,2-1 2,-1 1-2,2-2 3,3 5-1,-4-3 2,-3 7-2,8-5 5,-3 7-8,1 1 1,1 1 0,3 3-1,-3-5 0,4 2 0,-4 1 1,5-4-1,-4 3 2,-2 2-2,4-4 1,1 5-1,-2 0 0,1-2 0,-2 2 0,4 0 0,-8 0 0,10 0 0,-2 0 0,-4-2 1,2 4-1,0-4 1,2 2-1,-2 2 0,-2-4 0,4 2 0,-2 2-1,0-4-13,-2 6-26,0-4-43,6 17-54</inkml:trace>
  <inkml:trace contextRef="#ctx0" brushRef="#br0" timeOffset="302698.3134">14990 5796 97,'6'-7'7,"-2"0"-6,3 0 1,-7 4 8,0 3-8,-2 2-2,-1 1-1,-9 2-6,-7 7-2,-1-2 9,-1-1 1,2 3-1,-3-1 3,5-2 0,1 3 6,2-7-3,8 0-3,0-5-3,6 0 0,2 0-3,-1-5-14,5 7 4,0-5 13,9-2 1,-6-6-1,6 8 0,-5-6 0,4 4-2,-3-2-1,-1 4-2,-3 1-1,-2-1-10,-2 3 8</inkml:trace>
  <inkml:trace contextRef="#ctx0" brushRef="#br0" timeOffset="305005.4453">14944 5813 68,'0'3'21,"-3"-6"0,0 1-8,3 0-12,0 4-1,0-2-2,3 0-19,1-5 1,6 3 17,3-8 0,4 4 0,3-7 3,-2 6 2,2-4 5,-6 4 1,4-2 0,-8 3-3,0 4-5,-4 2-2,-4 2-11,-2-2-9,-8 3 9,0 5 13,-8-1 6,4 2-5,-4 0 1,-4 2 3,1-2-5,3 2-1,2-4-4,0-3 2,5 6-1,2-8 3,-1-4 1,4 7 1,1-5 5,1 0 4,1-3 21,-1 3-25,2 0 5,0 0-7,0-2-3,2 2-1,-2 0 1,1 0-1,-1 0 7,2 0 8,-2 0-4,0-1-1,0-2-3,1 0-4,4 0-3,-2-1 1,3 0-1,1-5 0,-3 7 1,1-4-1,-2 3 1,0 0 5,-3 3 0,0-3 0,0 6-4,0-3-1,-3 2 0,2-4-1,-6 2-5,0 2-5,1 2 7,-3-4-2,6 3 4,2-3 1,-2 5-1,0-7 1,3 4 0,0-2 0,1 0 0,-1-4 0,0 8-1,0-9 1,2 5 2,-1 0 4,-1 0 3,0 0-1,5-6-5,1 3-2,1-2-1,2 0-1,5-1 1,5-2 0,8 3 0,-2-7 0,7-2 1,0 2-1,4-3 0,0 0 0,-2-4 0,4 13 0,-9-10 0,0 4 0,-7 4-5,0 1-1,-7 2 2,-7 2-2,-1 4 2,-8-1-9,-5 3-5,1 5 18,-11 0 0,-6 6-1,-5-4 1,-2 3 5,-6 3-4,2-3-1,-2 2 7,-5-1-5,3-3-2,6 1 1,1-4 0,6-3-1,7-2 10,6-3-1,8-1 2,4 1 12,3-4-3,-2 4-20,10-6 0,9-5 0,4 6-1,2-7-1,3 1-9,1 2 5,1-4 2,0 5 0,2-5 3,-2 3 0,-1-1 0,-4 2-1,-4 1-3,-4 3 0,-1 2-8,-12 0 8,-8 6-3,1-3-2,-4 3 10,-10 4 1,-2 5 0,-6-1 0,-2 2-1,-7-1 1,-2 1 0,-2 2 1,-5-1 1,3 0-3,1-2 0,2 3 1,6-6 0,3-1-1,7-2 3,2-2-3,9-4 2,5 4 0,3-4-2,4-4-3,2 6 0,5-5 3,9-3 1,5-5 0,6 0 0,0-2-1,3-2 1,2 1-1,-3 2 0,0 0 0,-7 3 1,-2 0 0,-7 4-1,-2 1-1,-12 2 1,-2 4 0,-2 1 0,-1-5 2,-8 11 5,-10 3-7,-5 0 1,-5 5 1,-3 0-2,-4 2 0,-5-2 0,5 0 1,-2 1-1,1-5 1,3-5 0,7 1 9,3-1 0,5-2-10,4-5 5,5 7-5,5-9 1,6 1 0,2-2 2,1-3-3,1 8 2,8-15-2,6 5 0,6-6 0,4 4 0,2-6-1,1 0 1,4 4 0,-4-1 0,-3 1-1,2 0-1,-3 3 1,-6-1 1,1 1 0,-7-1 0,-1 1 0,-8 5 0,-2 2 0,-5 2 0,-4-2-3,1 3-6,-10 8 6,-8-2-5,-8 4 7,-1 2 0,-1-3 1,4 5 0,1-2 1,-3 0 5,7-4-5,3 0-1,-1-1 0,7-2 1,4-1 0,7-6-2,6 0 1,-1-2 0,6-2-2,2-3 2,8 1 3,9-7-1,-1-4-1,3 3-1,2-3 1,-3 5-1,1-4 1,-2 2-1,-1 5 0,-4-5 0,0 6-1,-5 3 1,-4-1 0,-7 2 0,-1 2 0,-7 2 0,2 0 0,-2 2 0,-1 1 0,-10 7 1,-4 4-1,-4-1 0,-3 1-1,-1 0 1,-2-2 0,-3 4 0,2-5 1,0 0-1,5 0 0,2-1 1,12-6-1,9-6 1,3 4 2,0-7-3,8-1 3,11-7 0,8-5 0,7-1-2,-1 2-1,4-2 1,1-1-1,-1 1-5,-4-2-4,-3 6 3,-5 1-1,-3 4 1,-7 2 4,-10 5 1,-2 1 1,-8 4-1,2-1 1,-1 2 6,-8 0 0,-6 5-2,-2 0-3,1 4 2,-1-4-2,3 4-1,2-5-1,-1 3-2,5-1-18,2 0-24,3-3-14</inkml:trace>
  <inkml:trace contextRef="#ctx0" brushRef="#br0" timeOffset="307340.5786">15330 5680 67,'3'-6'19,"3"0"-11,-3 4 19,-1-3 1,0 1-9,-2 0-8,2 5 4,-4-1 3,2-1-4,-2 4-3,2-8 1,-3 0-11,-2 2 9,4-1 2,-2-1-1,1-2-2,1 4-4,-1-8 6,-1 4-9,-5-1 2,4-4 1,-2 2-2,2 1 14,-2-4-15,-2 9 2,3-6 8,-5 0-11,1-2 0,0 0-1,4 5 0,-3-1 0,2-1 0,-2-1 0,4 3 0,-3 0 0,4 2 0,-3-2 0,3 2 0,1 0 0,-1 3 1,0-3-1,3 2 0,-3 1 0,1-3 0,-1 2 0,-1-2 0,0 1 0,5 0 0,-2 3 0,-1 1 0,2-2 0,0 4 0,-1-2-1,2 0-1,-1 1 0,0-1-4,0 3-6,2 3-2,9 13 11,-3 0 2,4 1 0,-4-6 1,-3 1-1,0-5 1,1-6-2,-3-1 1,-3-3 1,0 0 0,0 0 0,0-3 3,0 4 0,0-2 2,-3-8 4,-6-4-8,0-4 0,-3 1-1,6 2 0,-2 1 1,1 2-1,3 0 0,1 2 0,-5 1 2,8 2 0,-4-2 3,4 5-2,-4 3-1,4 0-2,0 0 0,0 3-3,0-3-5,4 2-2,-4 5 1,6-2 8,-2 5 1,5-3 0,-5-4 0,3 2 0,-1-1 0,-6 0 0,4-4 0,-2 3 0,-1-2-10,1-1-3,-4-1 13,2 1 2,0-3 8,0-3 15,-7-4-15,2-4-4,0 5 5,2 1-2,-1 2-6,3 0-3,-2 3 0,4-1 0,-2 4 0,1 0 1,0 0-1,1-1 0,-2 2-1,4 3 1,-3-4-3,-2 0-2,1 3-1,2-3-5,1 3 2,1 1 3,0 3 5,4 2-1,-5-6 2,1-3 0,-3 0 0,1 0 0,2 0 0,-6-2 1,3 2 1,0 0 1,0-1 3,0-1 9,-3-5 2,-1-4-14,-3-2 0,0 3 2,1 2-3,2 2-2,1 3 1,0-2 0,1 1-1,2 2 0,0 1 0,0 1 0,-2 0 0,4 0 0,-4 1-1,2-1-4,-2-1-8,2 6-1,0-5 0,0 5-1,0-3 4,4 8 9,-1 3 2,-3-6-1,2-3 1,1-4 0,-3 0 0,1-2 0,-2 2 1,2 0 1,-1 0 2,-1 0 8,1-2 6,-2 4 0,1-11-8,-2 1-10,-3-2 1,0 5-1,3-6 0,-3 6 0,1 0 0,4 5 0,-4-3-2,1 2 0,4 1 2,-1 0 0,2 0-1,-1 0 1,0 0 0,0 0-1,0 0 1,0-1-1,0 2-1,0 2-2,0-3-12,6 6-6,-2 10 16,0 1 6,-3-5-5,1-7 4,1 0 0,-5-5 1,4 0 1,-4-2 0,5 2 2,-3-3 1,0 3 4,-1 0-1,1 0-3,0 3-1,0-6-2,-3 3-1,3 0-1,-2 0-5,2 3-1,0-3 1,0 0 2,2 0 2,-4 0 1,4 0-1,-4 0 0,4 2-2,-2-1-9,1 5 2,2-1 10,-3-3-5,2-2 2,-1-2 3,-1 4 1,0-6 4,0 4 22,-1-3 4,-1-11-16,-1 2-12,-1-3 0,-1 1-2,2 5 1,-4 2-2,2 7 1,4 0-5,1-1 1,-2 2-3,1 2-3,1-2 0,0 4 2,-3 0 3,1 9 3,1-7 1,2 0 0,-1-4-3,0-2 4,2 1 0,-2-2 0,-2 0 0,4-2 1,-2 2 0,0 0 1,0 0 0,0 0 1,0 0 2,0-1 0,1 1-1,-4 0-2,3 0-1,2 0-1,-4 1 0,2-2 0,0 4-4,-1-5 3,-1 4-8,-5 4-11,7 4-18,-6 2-29</inkml:trace>
  <inkml:trace contextRef="#ctx0" brushRef="#br0" timeOffset="307982.6156">15060 5411 67,'2'-2'7,"-4"-1"3,-1-3-7,3 6 22,-4-5 9,1 2-22,-2-4 23,2 0-26,-1 4 14,4 3-11,0-5 2,-3 4-11,3 1 1,-2 0 0,2 1-4,2-1-1,-2 2-1,1-4 0,-1 2-2,2 2-6,-1-2-3,10 1 5,-1-2 0,1 2-29,0 1-12</inkml:trace>
  <inkml:trace contextRef="#ctx0" brushRef="#br0" timeOffset="311919.8406">12545 5523 59,'0'0'23,"0"-3"2,0 6-3,0-3-1,-1 2 0,2-4-3,-2 2-5,2 2-4,-2-2-3,1-2-1,1 2 2,1 2 3,-2-2-2,-2-2-3,4 4 2,-2-4 0,3-1 2,-2 6 1,-1-1-4,3-7-4,-2 5 1,3 0 0,0 0-2,2 3 1,3-3-2,3 2 1,-2-2 0,1 3 0,2-1 2,-1-1 1,5 2-1,-2 1 1,1-2-1,5 5 2,3-4-4,0-1 5,-1 0-4,-3 3 0,-5 1 0,2 0-1,3-1-1,-2 1 2,3 3 2,-2-4-2,1 2 0,-1 0 1,8 3 0,0-6-2,-3 6 1,1-5-1,2-1 0,7 6-1,-3 0 1,1 2 0,5 0 1,-4 0 0,4-1 0,0 3-1,1-5 0,5 4-1,3 1 2,1 0 1,2-3-3,0 6 0,-3 0 3,2 6-3,-8-8 4,1 6-4,-1-4 3,-3 8 2,-1-3-4,-3-1 0,1 4 2,0-6-1,3 3-1,-4-1-1,0 2 2,1-1-2,-1-1 0,3 4 1,-1 0-1,7 0 2,0 1-1,1 1 0,2 7-1,-9 1 1,7-4-1,-4-3 1,0 4-1,3-3 0,4-3 1,2-1-1,0 2 0,-2-6 0,-1 3 2,-6-2-2,3-1 2,-6 1-2,0-2 1,-4 1 1,0-1-2,-2 0 1,-1-2-1,0 2 1,-3-3-1,-3 0 1,1 2-1,0-4 1,-3 2 1,-2-4-2,2-1 0,-4-1 2,3 3-2,-4-4 2,-3 0 1,0-3-3,-1 2 1,0-1 1,-3 1-1,1-4 0,-1-2-1,-4 5 2,3-4 0,0-2-1,-5 4-1,2-1 3,-8-7-2,7 2 0,-7-2 3,6 4 3,-3-2 1,-1-2 0,-2 1-2,3 2-1,1-1-3,-1 0-1,0 0 0,0 0 0,-1 1-1,5-1 2,-8 0-2,5 0 1,-1-1-1,-1 2 0,2-1-14,-2 6-58,-12 17-31,-14-1-112</inkml:trace>
  <inkml:trace contextRef="#ctx0" brushRef="#br0" timeOffset="314251.9742">13692 5828 98,'-1'0'21,"-2"0"-3,3-3 6,0 1 12,-2 2-12,1-4-5,-4 1-6,5 3 6,-1-3-2,-1 3 1,5 0-8,-3 0-2,-1 0 0,-1-4-3,4 3 4,-4-1 1,2 2-3,-4 0 2,8 0-2,-4 2-1,0-4 0,-1 2 0,2 0-6,-1 0 0,0 3 0,0-6-1,2 6 0,-4-3 0,4-3 0,-2 3-1,1 3 1,-1-6-2,14 3 3,0-1 0,9-5 0,6 3 0,-1-7 0,5 1-1,0 3-1,-4-3 1,1-3 1,3 5 0,-3-7-1,4 4 1,-3-2 0,-1 0-2,-7 0-2,3 4-3,-3-1 5,-8 2-1,1 2 1,-5 0-1,0 0 1,-3 4 1,-7 1-1,2-2 2,-6 4 0,3-5 0,0 4 1,2-1-1,-2 0 0,0 0 0,0 0 1,0 0-1,0 0 0,0 0 0,-2 0 1,2 3-1,0-6 1,0 5 0,0-4 0,0 4 2,0-4-1,0 4 1,0-2-2,0 0 2,0 0-2,0 1 1,0-4 0,0 6 0,-1-6 1,1 6-1,0-3 0,1 0-2,-1-1-2,-1 1 0,2 1-3,-2 4-2,1-5 0,4 11 2,2 9 5,-2 9 2,6 3-1,-1 2-2,1 7 3,-4 0-4,1-6 3,3 18-1,-6-18 0,2-9 2,-2-8-3,-4-6 2,0-3 0,5-6-1,-5-1 2,0-2-2,-2 0 2,4-2 0,-2 4 1,0-2-1,0-2-2,0 2 0,0 0 0,0 0 0,0 0 1,0 2-1,0-6 0,-2 6 2,4-4-2,-2 4 1,0-2 1,0 0-1,0 0 0,0 0 0,0 0-1,-2 2 0,4-2 0,-4-2-3,2 4-6,0 1-2,0 7 8,-7 0 2,7-6 2,-3 1-1,0-5 0,3 0 0,-1 2 0,2 1 1,-2-6-1,1 6 0,-3 5 0,-2-4 1,8 0 1,-9-6-1,12 2 3,-6 0 1,2 0 0,-4 0-4,-1 0 1,3 0-1,0 0 0,-3 3-1,3-6-1,3 3-1,-9 8-16,1 7-15,-3 6-45,-1-3-96</inkml:trace>
  <inkml:trace contextRef="#ctx0" brushRef="#br0" timeOffset="315556.0486">13768 5932 96,'-1'-1'25,"2"2"-11,-1-2 2,0 1 7,0 0-3,3-3-3,-6 3-6,6 0-1,-1 0 0,-2 0-6,3-8-4,1 2 1,-2 4-2,5 1 1,5-5 0,-1 1-1,5-3-1,0 0 1,-2 4 0,1-1 1,-6 1-1,-1-1 0,-1 1-2,-4 4 0,-2 0-7,-1 0-3,-1 0 9,1 0-2,-3 5-5,-2-5 3,-11 8-5,-1-2-3,-2 8 6,-2-6 8,3 1 2,5-7 5,5 1-2,2 0-1,5-3 5,2-3 0,1 3-7,-1-6 0,10-5-6,8-3 5,3-3-11,4 0 1,-1 0-1,-2 0 8,-3 5 2,-6 2 2,-6 5 0,-3-1 0,-5 9-1,-4 0-11,-10 5 3,-5 2 6,-4 6-2,-8 1 5,1 0 13,2 4-3,1-1-6,2-3-4,4 3-4,3-4 0,8-6-8,7-9 3,9-1-2</inkml:trace>
  <inkml:trace contextRef="#ctx0" brushRef="#br0" timeOffset="315616.0522">13840 5845 55,'22'-17'0</inkml:trace>
  <inkml:trace contextRef="#ctx0" brushRef="#br0" timeOffset="316104.0801">13694 5958 137,'3'1'20,"-3"-2"-19,1-1 2,2-3 1,4-1-2,3-5-1,-4 5 0,-2 0-1,2 4 0,-3 2-1,-2-3-13,-2 6-3,-2-1-1,0 1 1,-1 13 7,-2-8-16</inkml:trace>
  <inkml:trace contextRef="#ctx0" brushRef="#br0" timeOffset="316722.1155">13670 6007 86,'0'-3'12,"3"2"-10,3-7-2,1 5-2,-1 3-14,0-5 1</inkml:trace>
  <inkml:trace contextRef="#ctx0" brushRef="#br0" timeOffset="316798.1198">13753 5961 54,'10'-8'0,"-2"5"-2</inkml:trace>
  <inkml:trace contextRef="#ctx0" brushRef="#br0" timeOffset="318558.2205">13730 5973 59,'-5'0'2,"2"2"-1,3-2 0,-1 3 1,5-6-2,1-2-6,6-2 4,1 0-3,2-3 5,1-2 0,-5 5 5,1 0 8,-1-5-8,2 4-2,0 0-1,-2 2 1,-2-5-3,-2 7 2,-3 2 6,0-3-3,0 5 3,-3-3 5,0 3-2,0 3-4,-3-7-5,3 4-1,3 1-1,-3-2-1,4-3 0,5-7 0,3 2 1,6-2 1,-2-1 1,5-2 0,2 0 5,-5 4-1,-2-2 1,0 2-3,0 2-4,-2-1 0,-3 5-2,2-1-6,-8 2 1,-1 3 0,-1 0 5,-4 0 2,1 0 3,-6 2 5,2 1-4,-2-3 1,-1 3-4,1-2 0,3 2 0,2-3-1,2 0 0,-2-1 0,4 1-1,-5 1 1,2-2 0,-1 1 0,2 0 0,1 0 0,-2 1-1,0-1 0,-2-1 0,2 1 0,3 3 0,-4-5 0,1 1 1,4 1 0,-1-2 0,0-1 2,3 2 1,-2-2 3,-4 3 0,-1 0 3,1-2 7,0 4-2,0-2-5,0-2-7,1 2-2,-2 0 0,-1 0-1,10 0-1,-5-3-1,-1 3-1,-1 0 3,4 0 1,-4 0 0,1-2 0,3 0 0,3 0 1,-4 0-1,1 1 0,-2-2 0,-2 6 0,1-6 0,-4 3 0,2 0 0,5-2 0,4-3 0,-5 3 0,4-2 1,-5 1-1,1 0 0,-1 3 0,1-2 2,-4 2 1,-1 0 1,1 2 2,0-1 0,0-1-6,3 2-1,1 4-1,3 2 2,5 1 1,-2 4-1,8 1 0,-2-2 1,-1 0-1,-2-2 1,-2-1 2,1 6 1,3-7 2,-8 6-4,7 2 1,-2 5-1,1-3 2,-6 4-2,3-10-1,-6-2 3,1 2 0,-5-1-1,8-6 0,-6 4 3,2-2 4,-1-5-1,-3 3-6,6 0 1,-7 1 0,2-6-3,2 0 0,-6 0 1,3 3-1,3-3 1,-6 0 1,6 0 1,-3 0-3,-3 0 0,6-3 0,-3 6 0,2-3 0,-4 0 2,2 0 4,0-3 2,0 6-1,0-3-2,-3-3-4,6 6-1,-3-3-1,0 0 0,0 0 0,0 0 0,0 0 0,-3 0 0,3 0 0,3 0 0,-3 0-1,5 8 1,-5 3 0,2 1 1,3-5 0,-5-3-1,0 3 0,2-7 1,-2 2-1,3-2 1,-6 0-1,3 0 1,0 0 1,0 0 0,0 3-1,-2-6-1,2 3 0,0 0 0,2 3 0,-2-6 0,0 3 1,0 0-1,0 3 0,0-6 1,3 3 0,-3 0 0,0 0 1,0 0-1,-3 3-1,3-6 0,0 3 0,3 0 0,-6 3 0,3-6 0,0 6-1,3-1 1,-6 0 0,6 8 0,-3-2 0,1 2 0,-1-4 0,0-1 0,3-3 0,-3 7 1,0-9-1,0 1 0,5-1 0,-5 3 0,-3-3 0,6 0 0,-3 5 0,0 0 0,0-1 1,0-4-1,3 0 0,-3 0-16,11 14-43,-8 10-79</inkml:trace>
  <inkml:trace contextRef="#ctx0" brushRef="#br0" timeOffset="322330.4362">13792 5975 74,'-1'0'28,"1"-2"-9,0 2-5,-3 2 2,3-4-12,-8 2-4,4-5-13,-2 12 13,-4-7 0,2 0-2,2 3 2,1 2 0,-2-1-3,1 1 1,3-2 1,2-3-7,1 2-6,1 1 7,2-2 5,-3-7 2,3 8 2,0-4 6,6-1-1,-2-1 4,3-6-9,3 2-2,-6 2-2,2 6-15,-3-5 8,-2 5-5,0-3 2,-1 8 10,-3-7 1,0 2 1,0 0 2,-3 2 6,3-4 3,0 2-7,-2 2-4,0-7-7,-5 10-11,3-2 9,-4-3 3,4 6 6,2-8 1,2 4 1,0-4-2,0 0-3</inkml:trace>
  <inkml:trace contextRef="#ctx0" brushRef="#br0" timeOffset="324337.551">13807 6087 125,'-1'0'1,"1"0"-1,-5-1 16,3-1 1,2 2-2,0 0-3,0 2-2,0-2-4,0 0-2,2-4 2,-4 4 2,4 0 0,-2 0 4,3-3 2,-6 6-1,6-3 0,-3-3-3,-3 3-3,3 3-2,0-6-1,0 6-4,0-6 1,0 6-1,-2-6 0,4 6 0,-2-3 1,0 0-1,-2-3 0,4 3 1,-2-2 1,3 4-1,-3-2-1,0-2 0,6-3-2,3-7 1,6 2 0,-3 5-3,6-4-3,0-1 3,1 0 4,-1-3 0,5-2 0,0 2 0,6-6 1,-3 7-2,-2-1 1,-3-1 0,-1-3 0,0 11-1,-3-5 1,-4-1 0,1 5-1,-1 0 1,-4 2 0,2 0 0,-7 0 0,3 5 0,-7 0-1,0 0 1,0 0 0,-4 0 0,8 0 0,-2 0-2,-8 0-5,6 0-2,-1 0 2,8 3 2,0-3 5,-1-4 0,0 4 0,-1 0 0,-1 0 0,-2 1 0,-1-5 1,4 1 0,-5 4 1,0-4 4,0 0 6,0 1 0,-3 4 1,6-4-6,-3-1 4,1-4-4,-7 2-3,8 1-1,-4 3 0,2 1-3,0-2 0,-1 4 0,1-2-4,1 0 0,-1 1 2,-1-1 0,1 0 1,1-1-6,-1 1-5,0 0-3,-1 1-14,2 3-19,1 5 7,-2 4-12</inkml:trace>
  <inkml:trace contextRef="#ctx0" brushRef="#br0" timeOffset="325784.6338">14102 5942 66,'5'-3'42,"-7"6"-37,1-6 7,-1 3 21,4-2-7,1-1-18,-5-4-2,2 4 8,3-1 6,-3-1-16,8-7-3,-7 4-1,1 8 0,1-4 0,-3-1 0,5 2 0,-4 3 1,-1 0 0,0 0 0,-1 0-1,1 0-1,0 3-1,3-3 1,-1 8 1,7 5 0,-3 0 0,0-13 0,4 17 0,-7-8 0,8 3 0,-5-3 0,4 11 0,4 7 3,2 2-2,-1 0 3,-3-8-4,-2-3 2,-2-1-2,-5-8 1,-3-3-1,3 0 1,-6-6 6,3 5 5,0-5 0,0-2-4,0 4-5,3 1-1,-3-6-2,0 6 0,0-1 0,2 0-2,-5 5 2,6-7 1,-3 0-1,-5-2 2,7 4-2,1-4 0,-3 7-14,3 9-19,-3 3-36</inkml:trace>
  <inkml:trace contextRef="#ctx0" brushRef="#br0" timeOffset="326595.6802">14265 6207 181,'3'3'27,"-4"-1"-27,4 3-2,-2 2 2,5 1 0,3 6 1,-8 3 0,8-6-1,-3-2 0,-1 3 0,-5-11 0,0 2 0,-2-5 3,-1 5 9,8-6 6,-10 3-2,8-1 0,-6 1-1,2-9-11,-10-3-3,1-4 0,0 6 0,-1-7 0,1 2 1,-1 0 0,2 1-1,-2-5 8,3 7-8,3 3 5,1 1 5,4 3-3,0 2-7,0 3-1,1-1-6,-1 2-4,8 9 2,-2 7 6,6-5 0,-3 5-1,-2-5 2,2 5 0,1 3 0,0-2 1,-3 1 0,3-8 0,-4 4 1,-3-11-1,-3 1 0,0-7 0,-3 5 3,6-3 2,-3 0 18,-4-3 11,-2-15-19,-4-2-14,-2 0-1,1 0 2,-2 3-2,2 0 0,2 5 0,7 3-1,-3 3 1,3 3 0,2 1 1,0 0-1,2 0 0,-5 0-1,6 2 0,-8-3 0,7 3-1,1 0 0,-3 0-2,0 0-5,-3 0 2,6 0-2,-5 0-3,4 0 1,-2 0-2,-2 3 1,2-6 0,0 3 0,2 3-3,-2-3-1,2 4-5,3 4-15,0 6-61</inkml:trace>
  <inkml:trace contextRef="#ctx0" brushRef="#br0" timeOffset="333370.0676">13087 4983 263,'-3'-2'75,"0"0"-67,6 2 24,-6-1 2,3 1-33,0 3-1,0-5-81,3 9-166</inkml:trace>
  <inkml:trace contextRef="#ctx0" brushRef="#br0" timeOffset="333714.0874">12706 5281 318,'-1'-1'45,"-2"5"-43,6 3-2,-3-10 15,3 3-11,12-9-3,9-3 3,11-8 0,1 3-2,4-2-2,-4 1-2,-3 7-37,-3-3-25,-9-5-16,-3-2 8,-17 2-7</inkml:trace>
  <inkml:trace contextRef="#ctx0" brushRef="#br0" timeOffset="334212.1156">12967 5050 67,'-3'-1'39,"3"-6"31,-1 2-28,1 8-23,0 2-18,3-5-1,3 4 3,10 5 15,2 1-3,5 6-4,6 2 0,-3 4-5,-6-1-3,2 0-1,-3-5-1,-7-10 0,-3 0 0,0-4 0,-6-2 1,-2-3 11,1 0 19,2-5 6,-1-19-7,3 1-21,-8-4-5,4-9-5,-5 7-3,3 4-12,1 9-1,-1 9-6,0 6 7,0 6 1,2-5-21,9 7 13,2-3 21,6 4 0,4-2 1,-4-3 0,7 0 0,-3-4 1,6-1-1,0-6 1,1-6 1,-4 0-2,-10-6 7,-3 3 10,-10 2 10,-6 9-2,-3 2 0,-2 2-7,-7 10-6,1 2-6,-7 15-6,4 4 1,3 1 1,12-6-2,11 3-1,11 9 1,8-7-2,20-7-34,18-4-22,16-10-28,7-3-64</inkml:trace>
  <inkml:trace contextRef="#ctx0" brushRef="#br0" timeOffset="334835.1515">15689 5271 292,'0'5'40,"2"-4"-40,1-1 0,11-3 8,9-7 2,10-2-7,6 0 0,-2-5-2,7 1-1,-1 2-25,-6 0-49,-7 2-53</inkml:trace>
  <inkml:trace contextRef="#ctx0" brushRef="#br0" timeOffset="335021.1616">15815 5099 255,'1'0'11,"-2"3"-7,2-1-4,2 5 6,8 8 10,4 0-1,7 14-7,8-3-2,6 3-1,4 7-1,-1-1-4,7-4-52,-6-9-100</inkml:trace>
  <inkml:trace contextRef="#ctx0" brushRef="#br0" timeOffset="335360.1815">16100 5042 260,'1'0'31,"1"3"-30,-2-2 15,5 2-5,9 4 1,4 4-7,5 6-2,3 8 0,3-3-3,-9 0 2,-3-4-2,-1-5 1,-5-10-1,-3-2 0,-1-5 4,0-6 18,-1-9 26,-1-2-15,-1-2-7,-6-6-8,0-8-8,-1-5-3,1 3 1,-2 5-8,4 2-2,-2 15-40,2 8-60,-3 14-82</inkml:trace>
  <inkml:trace contextRef="#ctx0" brushRef="#br0" timeOffset="336831.2656">16560 4914 255,'2'2'32,"-2"-2"-32,3 0 0,-6 0 4,7 0-4,1 1 4,3 1-1,1-2-1,4 0-2,-4-6 1,4 6 2,-2-9 1,-4 1 3,-2 1 4,3-8 6,-5 6 3,-3 4-4,-3-7-6,-7 9-1,0 3-9,-7 3-5,-5 20 3,1 9 1,0 5 0,9 7-1,5-5 2,4-8-1,7-6 0,10-2-1,6-4 2,6-5 2,10-4 2,4-14-2,15 1 1,0-14-3,9 8-6,-11-8-26,-8-7 22,1 7-49,-14-3-28</inkml:trace>
  <inkml:trace contextRef="#ctx0" brushRef="#br0" timeOffset="350081.0235">26244 7000 346,'12'-3'0,"10"2"-14,-1 1 14,9 10 0,-3-3-1,1 8 1,-5 7 3,-3-1 6,-11-3 0,0 3-2,-6-4 0,-3 2 2,0-8-3,-6-8 2,2 0 5,-1-3 16,-1 0-2,-2 0-5,-3-4 7,8-9 5,-2 4-5,-3-21-10,6-7-6,8-15-1,1 1-8,0 3 3,3 1-1,-1 13-5,-3 6 1,-3 18-2,0 0 0,0 3 0,-2 4-28,-1 0-42,11 3-42,8 0-49</inkml:trace>
  <inkml:trace contextRef="#ctx0" brushRef="#br0" timeOffset="351419.1">26818 6936 85,'-3'-9'191,"2"-7"-183,4 7 24,-6-1 21,3-4-28,0 8-10,-3-1 5,-3-3-3,3-1 1,-6 2 1,-3 1-5,1 1-3,-5 4 1,4 0-5,-1 3-7,-7 7 0,3 4-4,-5 9 1,5 6 1,3 5 0,7 4-17,8-5-15,11-5-1,12-10 3,7 4-13,7-15-10,7-8 7,-4-14 21,1-3 13,-8-1 14,-5 6 11,-10-4 12,2 6 9,-14 3 3,1 9-5,-8 0-17,3 1-12,10 1-1,2 6-1,4 3-1,4 3 2,1-3 1,-10-2-1,-3-6-8,-2 7 3,4-9-8,-11 3 11,13-5-2,-9-6 3,15-5 1,-5-5 1,8-3-1,-5 18 7,-5-6 5,-5 5 9,6 4-10,1-3-10,11 2 3,3 1-4,3 2 2,-4 1-1,-3-1 0,-7 2 1,-7-5-2,5 0 0,0 2-4,0-5-8,8-8-5,1 5-9,-1-10 9,0-7 9,2-8 7,-12-10 1,3-6 23,-14 9 0,-4 1 18,-10 8 18,3-1-8,-4 3-12,6 9-3,-2 6 0,6 9-10,-2 7-9,4 3-17,1-1-5,-2 0-7,5 13 1,18 18 11,2 12 0,10 11 0,3 5-17,-5-3-17,-2-7-14,-5-13 10,-1-12 14,-7-9 12,-7-4 3,-1-9-13,-7-1 4,-5-6-6,-1 4 12,-8-8 12,-3-1 1,-11-8 0,-10 1 5,6-1 15,-3 4 9,7 6-9,1 4-9,4 4-6,1 6-6,3 4-2,-1 8-1,7 6-1,9 8-10,14-2-19,8-8-9,13-11-5,8-1-2,4-17 8,2-4 16,6-19 25,-2-6 7,-6-7 13,0 2 22,-11-1-11,-6 0 15,-10-3-16,-6 4-3,-15 16 9,-6 11-7,-1 4 0,-4 6-22,7 1-7,-8 18-7,-3 18 4,7 6-4,4 3-19,12-12-18,7-7 4,15-14 21,4-3 10,-8-11 6,7-4 3,-4-12 4,-9 3 6,-9-5 0,-3-1-6,-12-5-1,-3 2-3,-13 0-3,-1-3-17,-1 4-9,-7 4-45</inkml:trace>
  <inkml:trace contextRef="#ctx0" brushRef="#br0" timeOffset="352023.1346">28344 6799 204,'-3'0'48,"12"1"-44,-13-1 5,4 7 7,7-1-7,-4 2-3,0-1-3,0-6-1,9 5 1,-6-5-1,6-3 1,1-3 9,-2 0-1,2-11-3,-2 5-1,-1-6-2,-2 0 7,2 8-1,-6 0 8,-4 9-8,6 0-2,-6-3-9,2 3-5,1 7-3,12-2 6,3 5-16,0 0-10,-3-2 9,4 0 7,-1-8 2,-2 10-7,20-7 8,6 2 7,-3-5-3,-2-1 0,-9-4 5,2-6 0,-8 0 16,-2 0 11,-13 2-7,-2 8 3,-7 1-9,1 3-11,1-2-3,-6 0-19,4 9-6,-5 2 19,4 1-9,4-2-1,5-7 12,2 2 1,5-1 3,10-2 3,12-2 1,36 4 2,14-1 14,-14 0-19,-22 3 0,-11-6-1,-14 1 0,-26-1-5,1-1-7,-3 3-28,-8 2-113</inkml:trace>
  <inkml:trace contextRef="#ctx0" brushRef="#br0" timeOffset="362414.7289">22990 8277 263,'1'-3'25,"1"-2"-5,-2-7 16,-3 2 2,3 3-16,-4 0-18,3 3 5,-1-1 8,1 2-4,-2 3 2,1 0-3,-2 2-8,-12-1-4,0 4-1,-4 4-1,-4 6 1,3 6 0,-4 8 0,-1 13 0,-2 8 1,0 8 0,-1 3 2,9-1-2,1-10-1,8-8 1,3-1-1,7-7 1,4-1 0,8-2 0,-3-5 0,9-2-2,-3-4 1,12 0 1,-1-5 0,6-6 0,2-8 3,3-1-3,6-12 4,-1-6-3,6-9 6,-1 2-6,3-9 3,-1-2-2,-8-5-1,-8-7 2,-13 5-1,-4-1-2,-13 3 2,-10 4-1,-3 4 2,-5 0-1,-4 4-1,4-1-1,-8-3 1,8 7-1,0 4 0,3 7 0,7 1 0,-4 9 0,1-7-1,-1 7 1,1-5-2,-6 3 2,2 3-2,5-3 0,-10 7 0,6-3-2,0 6 2,-2 11-1,4-10 1,-2 9-1,4-4 1,-1 8 2,-1 5-1,-1-2 0,3 4 1,-1-1-1,-2 8-1,8-1 2,-2 4 0,3-5 0,7-4-1,0-2-1,9 1 2,3-3 0,7-1 1,4-5 0,9 4 1,3-8 0,7-2-1,3-2-1,-3-6 0,-6-4-7,3-3-28,-13 1-30,2-3-69</inkml:trace>
  <inkml:trace contextRef="#ctx0" brushRef="#br0" timeOffset="363284.7786">23580 8577 189,'0'2'61,"0"-2"-39,-2 5 30,1-4-6,-1-1-25,2 3-11,2-5-8,-5 4-2,6-1-2,-2-1 1,-4 1-1,5 3 2,2 8 0,1 6 12,-2 1 2,0 7-6,2 7 2,-5-9-4,-2 6 1,-1-1-5,6-12-1,-6 3 1,6 1-1,-3-6 0,2-4 0,1 1-1,-3-7 0,4 3 2,-1-7-1,-3 1 1,0-2-1,1 0 0,1 0 0,-4-3-1,4 4-1,-2-2-33,3 0-44,6-2-14,2-9-67</inkml:trace>
  <inkml:trace contextRef="#ctx0" brushRef="#br0" timeOffset="364822.8666">24127 8657 127,'0'0'30,"0"2"-14,-3-1 23,8 0-8,-10-1-14,5 0-4,0 0 6,-1 2-3,1 0-3,-3-3 1,4 2 1,-2-2-2,1 2 2,0 0-4,0-2-2,1 2-4,-2-2-2,1 2 0,1-1-2,-2 0 0,1 0-1,0 2 0,0-4 1,0 4-1,0-4 0,-3 4 1,6-2-1,-3 0 0,0 1 1,0-1 0,-3 0 0,6 0-1,-6-1 1,6 2-1,-3-2 0,-3 2 0,6-2 0,-3 2 0,0-1 0,0 0 0,0 0-1,0 0 1,-3 0 0,3 0 0,3 0-2,-3 0 1,0-1-1,0 1 0,0 1 0,0-1 1,0 0 1,1 0 0,-2 0-1,2 0-3,4 5-3,8-3 7,11 0 1,8-1 1,-3-2-1,3-1 0,-2-1-1,-1-4 2,0 5-1,-7-5-1,-4 4 1,-5 0 1,1 1 1,-7-3 1,1 3 0,-4 0-1,-4 2-1,-1 0 0,-1 3 1,1-4-2,2 1-1,1 1-20,-2 2-32,-6-2-53</inkml:trace>
  <inkml:trace contextRef="#ctx0" brushRef="#br0" timeOffset="365358.8973">24190 8976 285,'3'-2'0,"-1"2"0,4 0 6,13-1 27,11-6-18,6 0-3,4-5-2,9 0-7,-7 2-3,-15-1-2,-10 3-41,-6 2-34</inkml:trace>
  <inkml:trace contextRef="#ctx0" brushRef="#br0" timeOffset="365712.9176">23981 8711 125,'-1'-4'247,"1"2"-228,3 0 1,-3 1 36,-2 4-26,4-5-26,-2 4-4,-2 0 0,2 2-22,2-3-47,2 6-60,8 6-53</inkml:trace>
  <inkml:trace contextRef="#ctx0" brushRef="#br0" timeOffset="365920.9295">23938 9075 274,'1'-2'79,"1"2"-77,-1 0 19,-1-1 37,-1 1-41,2-2-17,1 2 0,-1-1-2,7 2 0,3-1-27,3 3-30,5-1-59</inkml:trace>
  <inkml:trace contextRef="#ctx0" brushRef="#br0" timeOffset="367455.0172">25425 8408 175,'0'-3'71,"1"3"-52,-1-2 21,-1 4 13,-2-2-22,6 0-18,-2 0-3,-5 0 3,4 1-3,-3 0-1,2 0-1,-1-2 0,-4 9-3,-13 1-5,-8 9 0,-7 5 2,-5 7-1,5 3-1,-7 3 3,7-4-3,0-1 0,11-1 0,1 1-1,7-1 1,3-2 0,6-6 0,3-3-1,3-4 0,2-2 1,1 3 1,3-5-1,1 0 0,3 0 0,2 0 1,5-2-1,2-3 1,7-1 0,3-3 1,6-6-2,1-3 2,7-5 0,0-4 0,-7-2 0,-1-7-2,0 1 3,-7-2-1,2-7 0,-2-4-2,-4-2 1,0 3 1,-6 1-1,-6 4 0,-4-3-1,-7 6 1,3 4 0,-12 0 0,8 0 0,0 7-1,-2 0 0,-7 3 1,4 3-1,4 2 1,-5 2-1,2-2 0,-1 6 0,1 0 0,2 0 0,-1-4-1,-13 5 1,11-5-1,-1 4 0,0 1-1,0 2 1,-4-3-1,3 6 1,-1-2 0,0-1 0,3 4-1,0 0 0,-7 2 1,6 3-1,-1-1 2,-4 3-1,1 5 0,-2 0 1,0 1 0,0 2 0,-1 3 0,8-8-1,-1 6 0,-1 1 0,4-4 0,0 0 0,0-2 1,3 2 0,0-5 1,-2 1-1,2 1-1,0-6 1,-1 5 0,2-4-1,1-1 0,1-2 0,0 2 0,3 0-1,-3-3 1,6 5 1,-3-5 0,0 1 0,4-1 1,1 1 0,-4-3 1,3-1 0,-2 0 0,-2-2-1,1 4 0,4-1-1,1-2 1,4-1 1,2 1 1,3-3 1,1-1-2,-2 3-1,2-5-1,-13 1-12,9 5-53,-8-1-67</inkml:trace>
  <inkml:trace contextRef="#ctx0" brushRef="#br0" timeOffset="367895.0424">25847 8682 286,'3'-3'43,"-6"7"-38,6-5 48,-6 7-14,2-6-25,1 2-12,0-2-2,0 6-1,1-3 1,4 8 4,-1 1 5,1 6-5,-1-1-1,2 4 2,-4 0-3,-2-1 0,-2-4 0,4-1-1,-2-1-1,1-4-1,5-1-31,0-1-32,5-2-19,5-5-13</inkml:trace>
  <inkml:trace contextRef="#ctx0" brushRef="#br0" timeOffset="369667.1436">26306 8618 110,'0'0'38,"-4"2"-34,4-2 38,0 0 1,0 0-20,0 0-7,-1 0 3,-1 0 0,4 0-3,-2 2 3,1-2 3,-1 0-4,3 0-8,0-2-8,8 2 1,8 0 3,5 0-1,1-5-3,8 5 1,3-2-2,-4 1 1,-3 1-1,2 0-1,-4-3 2,6-2 2,4 2-1,-4-4 1,6 1 0,-2-1-1,0 0 2,-4 0-2,1 1 1,-20 2-3,-2 4 1,-9-1 0,-3 2-2,-3-2 1,3 1 0,0 1-1,-3-1 0,3 0 0,0 0 0,3 0-1,-3 0-1,3 0 1,3 0 1,3 0 2,-2 0-1,1 0-1,2 0 0,-5 0 0,-2 0-1,-3 0-6,3 0-9,-3 0-12,0 0-14,0 3-36,0 1-85</inkml:trace>
  <inkml:trace contextRef="#ctx0" brushRef="#br0" timeOffset="374280.4076">27728 8139 112,'0'-3'15,"3"-1"24,0 1 15,-3 0-11,-6 6-8,6-3-7,-1-1-4,1 5-4,0-7-2,-2 6-7,4-3-4,-4 1-7,1-2 0,1 5-7,-5 6 7,-1 17 0,-8 13 3,0 0-1,0 3-2,-2-1 1,-3 3 1,1-8-1,-3-4 0,0 0 0,0 2 1,-1-6-2,-2-3 0,-1-1 1,2-11-1,4 0 1,1-7-1,3-1 1,0-2-1,0-3 1,4-4 0,0-4 1,-6-1-1,6-1 0,-6-5 2,5 1-2,5-6 0,-1 1-1,-1-5 0,6 4 1,7 5 2,-2 0 1,1 5-2,2-4-1,7 0-1,-4 1 1,6 1 3,1 3-4,-3-1 0,-3 4 1,7-1-1,-1 3 1,3 1-1,6 2-1,-6 3 0,10 4 1,-1 0 0,-2 3 0,3 4-1,-9-2 1,0-3 0,-3 4 0,-1-1-1,-3 3 0,1-1 1,1 6 0,-4-6 1,1 5 0,1-6-1,-5-1 1,2 2-1,2-2 1,-1-1-1,-3-1 0,1 0 0,7 3 0,-3-3 0,-3 3 0,6-2 0,3 1 0,-2-1 0,-1-3 1,-2-5 0,1 3 0,1-4-1,-5-1 2,5-2-2,0 1-8,-6-6-32,0 3-36,-2-5-50</inkml:trace>
  <inkml:trace contextRef="#ctx0" brushRef="#br0" timeOffset="379463.7041">28589 8124 226,'0'0'13,"0"-4"-10,-2 6 40,2-2-5,2-2-19,-4 4-6,4-4 2,-2-1 5,1 6-2,-1-3-4,6-8-6,12 6-3,3-4-3,9 2-2,3 1 0,2 3 0,-2 4-1,-5 2 1,-8-1 0,-5 1-3,-5 8 2,3 0-1,-2 5-1,-2 17 3,-1 6 3,-7 9-2,-8 4 1,-7 2 0,-7-1 0,-5-7-2,3-12-1,2-1 1,-3-8 0,2-4 1,8-6-1,3-3 0,5-6-2,4-1 0,1-4 1,2 2-3,2-6-1,9 5 4,3-3 1,10-3 1,5-6 3,5 0 8,-7-3-4,-6 8 2,-1-9-1,0 3-1,-3 3 2,-8 2-2,-7 0-1,2 3 0,-5-2-4,1 2 0,-1 5-2,0-5-1,-1 2-1,1-4 0,0 5-4,0-1-16,-2-2-10,2 0-14,0 0-23,2 0-27,1 0-38</inkml:trace>
  <inkml:trace contextRef="#ctx0" brushRef="#br0" timeOffset="380167.7444">29358 7954 184,'0'-5'28,"0"1"0,4 1 15,-6 3 6,2-2-14,-3 5-19,3-3-5,-5 2-7,5 2-4,-7 1-3,-11 24 3,-13 17 6,-1 12 2,3 16 1,2 10-1,-3-1 1,10-4-5,0 11 1,18-16-4,8-18 0,6-7 3,7-12-4,8-2 3,3-8-1,12-3-2,19-14-6,20-8-50,10-14-52,4-9-87</inkml:trace>
  <inkml:trace contextRef="#ctx0" brushRef="#br0" timeOffset="380969.7902">29828 8165 200,'-5'-2'37,"3"4"-25,-1-4 26,4 4 11,-2 1-22,1-6-12,-3 6-2,1-3 2,1 0-6,1 2-9,-5 2-1,-7 16 1,-12 9 3,5-2 1,0 14-2,2 0 1,1 3-1,6-1-2,4-6 0,4-4 0,7-6 0,2-3 0,5-2 0,4-5 0,1-3-1,2-4 1,13-6 0,5-5 0,9-7 0,-1-9 1,-2-7 0,-6 3 1,-7-8-1,0-6 1,-6-1 3,-3 3 3,-3-12-3,-8 2-3,0 2 2,-8 2-1,-4-6-2,-5 8 1,5 10 2,-8 2 0,0 2-1,1 6 2,-2 6-2,2 1-3,0 6 1,5-3-1,-6 1 0,4 3-1,-4-2 0,-1 5-1,0 0 2,-2 0-3,-7 7 1,1-3 1,-9 6-1,13 5 0,-8-1 0,-3 11-1,0 7 3,2 0 0,8 0 0,4-5 0,5 0 0,4-1-1,4-2 0,5-3 1,9 0 1,0-4 2,0-1 1,10 0-1,6-2 3,4 1-1,11-3-2,3-4-1,5-6-2,-1-2-33,-5 1-23,-11-1-20,-12-2-27,-8-1-29</inkml:trace>
  <inkml:trace contextRef="#ctx0" brushRef="#br0" timeOffset="381758.8354">30397 8436 205,'-2'-4'21,"2"5"-19,-1 2 44,1-3-2,-2 0-23,4 3-6,-4-6 4,-1 6 1,6-6-6,-1 3-4,-2 3 1,-3-6-1,7 3-2,-4 0-4,0 0 0,0 0 0,-3 0-2,3 3 0,0-3 0,-1 0-1,1 0 0,1 0-1,-2 0 1,-4 0-1,8 0-1,0 0 0,-4 2-1,-4-1-1,7 8 3,-4 5 0,-1 7 0,-4 0 1,5 3 0,0-2-1,-2 0 0,1-1 0,2-2 1,1 1-1,0-4 1,-2-1-1,8 0-14,-10-3-17,4 0-19,1 4-13,-1-2-14,0-6-37</inkml:trace>
  <inkml:trace contextRef="#ctx0" brushRef="#br0" timeOffset="382085.8541">30659 8345 147,'-1'-1'126,"1"6"-125,-3-7 8,6 2 44,0-2-21,0 4-18,6-4 5,10 4 3,14-7-12,0 1-7,3-1-3,5-1-1,-14 0-30,1-2-27,-11 1-62</inkml:trace>
  <inkml:trace contextRef="#ctx0" brushRef="#br0" timeOffset="382755.8924">31109 8032 227,'2'0'1,"-2"3"3,1-3 43,-1-3-17,10 7-16,6-5-4,0-2 1,-1 3-4,10 4 1,1-5-1,2 8-4,-1-6 1,0 5-2,-12-2-1,0 4-1,-4-4-1,-11 5-1,0-2-3,0 10 0,-13 2-2,-6 4 1,-2-6-1,5 4-6,4-6 5,6-1 3,4-2 2,2-2 0,5-1 1,2 3 1,11 0 1,2 8 1,0-11 0,4 1 4,-6 4 3,0-4 0,4 1 1,-2 2 1,-1 2-3,-4-1-2,3 3 0,-3 0-1,-2 2 1,-1 1 0,0-1 0,-4-2-2,-7 2-1,1 1 4,-8-1 0,-1 3-2,-7 5 4,-8 11 1,-1-11-5,2-8 1,-7 5-2,-5-4 1,2-7-1,1-4-3,-3-2-10,0-4-48,5-8-50</inkml:trace>
  <inkml:trace contextRef="#ctx0" brushRef="#br0" timeOffset="383303.9237">31618 7992 128,'-6'-6'21,"5"6"14,1-3 6,-5 6-15,5-3-12,0 0 1,0 0 8,3 3-2,-3-6-5,0 3-4,0 5-6,3-4-4,9 7 4,5 10 5,5 4-1,5 9-1,1-4-1,0 7-2,-4 7 2,3-6-1,-7-3 3,-1 4-4,-9-1-1,4-11 2,-7 14-2,2-1 0,-9 1-1,0 0 1,-9 7-3,-4 13 0,4-17 0,-9-6-1,2 13 3,1-13-3,-2-11 1,4 3 0,7-7-1,-2-8-1,-1-3 2,2 1 0,-5-3 1,-2-3 2,-6 2-4,2 2-1,-9 0-26,-7-7-54,1 1-67</inkml:trace>
  <inkml:trace contextRef="#ctx0" brushRef="#br0" timeOffset="389648.2866">23112 9970 172,'-12'0'80,"-7"10"-78,-10 4-2,8-1 7,-6 11 2,-3 2 0,-3 9 2,-2 12 3,-5 4 20,4-9-11,4 3-8,4-3 0,1 2-6,11-4-4,1 10-3,7-5 1,4-4-3,7-12 0,3-4 0,12-3 0,-3-5 0,10-1-1,2-13 1,10-7 3,8-12-1,1-13 1,6-5 0,0-9 3,6-10 0,-11-4 0,-3 8 4,-8-6 1,-9 1-5,-7 7 1,-8-1 1,-12 1-1,-4 7-1,-6 3-3,-2 6-1,-4 10 0,2 3 3,-3 10-4,-5-1-1,0 6-2,0 5 1,-5-1 0,4 10-1,1-1-1,2 4 0,-3 6 1,8 0 1,0 7-2,9 1 3,0 3-1,3 1-1,9 2 1,-4-2 1,9-7-1,5-4 0,-6-2 0,17-3 0,-3-5 1,9-2 0,1-4 0,20-5 0,-8-6-7,11-3-23,-2-10-24,-2 2-38,4-2-46</inkml:trace>
  <inkml:trace contextRef="#ctx0" brushRef="#br0" timeOffset="390377.3283">23581 10307 303,'2'0'53,"-2"-2"-52,0 2 42,0 0-4,-3 2-27,1-1-12,2 7-2,-3 4 2,-2 8 3,2 1 0,-2-4 1,5 0 0,-1 3 2,-1 4-2,-1 2-3,3-12 0,2 4-1,-1 5-22,4 2-35,3-13-61,3-1-68</inkml:trace>
  <inkml:trace contextRef="#ctx0" brushRef="#br0" timeOffset="390713.3469">23977 10366 252,'0'1'93,"3"-1"-91,4 0 14,11-3 32,6-1-25,9-3-16,9 1-4,-3-1-3,0-2-2,-1 8-27,-2-3-39,-3 4-24,-17 7-70</inkml:trace>
  <inkml:trace contextRef="#ctx0" brushRef="#br0" timeOffset="390870.3565">24005 10543 214,'0'3'29,"12"-3"-21,13-10 34,11-7-23,10 1-19,-5-3-2,9 2-42,13-1-24,19 6-58</inkml:trace>
  <inkml:trace contextRef="#ctx0" brushRef="#br0" timeOffset="391791.4092">25577 10050 229,'-13'-5'46,"7"0"-26,0 5 33,-3-3 0,-1 2-28,-1 2-2,-10-2-9,8 5-5,-13 3-3,-7 6-3,-2 9 1,-5 11 0,-1 1-3,1 10 1,6 0 0,7 7-1,6 5 0,13 3-2,3 2 2,5-10-1,8-13 0,9-6 0,7-8-2,7-7 1,8-6 1,2-8 1,11-11 1,-2-10 0,4-14 0,7-5 0,3-10 2,-1-9-2,-11 0 7,-19 8-1,-7-5-2,4 4-1,-15 3-2,-3 2 4,-4 4-3,-10 9-2,-1 3 3,-6 7-3,0 6 0,-1 4 0,-5 5-2,-2 1-1,-5 3 0,-8 7-2,-3 6 2,-5 0-1,6 11 0,-3 6-1,5 6 2,10 7 0,3 2-1,7-6 1,9-5 0,12 2-3,8-5 2,11 3 1,7-9 1,9-1 0,10-7 1,-3-8-1,-11-7-4,0-5-8,-5-5-12,-4 3-27,-6-1-32,-2 2-47</inkml:trace>
  <inkml:trace contextRef="#ctx0" brushRef="#br0" timeOffset="392612.4561">26162 10430 308,'1'-2'28,"-1"-1"-15,3-2 48,-6 8-19,5-6-23,-2 6-8,1-3-5,-2 0-6,1 0-1,-2 9 1,4 6 0,-4 5 4,1 3 2,1 1-2,1 1-2,-1 1 0,0-4-1,3 9-1,3-10-17,2-3-13,8-1-60,8-2-56</inkml:trace>
  <inkml:trace contextRef="#ctx0" brushRef="#br0" timeOffset="393718.5194">23922 10411 258,'-6'-5'58,"3"7"-40,3-7 24,0 7 7,0-4-20,0 0-17,0 4-7,1-4-4,-1 4-1,0 1-4,3 5-15,6 13-7,7 18-36,3 4-66</inkml:trace>
  <inkml:trace contextRef="#ctx0" brushRef="#br0" timeOffset="393863.5277">23929 10875 226,'-3'5'87,"3"-3"-83,0-2 40,2 1 19,-4 2-32,7-6-31,11 2-1,17-6-28,19-8-45,12 1-116</inkml:trace>
  <inkml:trace contextRef="#ctx0" brushRef="#br0" timeOffset="394678.5743">26932 10539 343,'0'3'32,"1"-6"-29,1 3 25,-2 0 13,0 0-21,24-10-10,21 0-5,7-7 2,13 7-6,7-6-1,5 0 0,5 0-31,-3 7-34,-10-7-42,-13 2-95</inkml:trace>
  <inkml:trace contextRef="#ctx0" brushRef="#br0" timeOffset="395173.6026">28089 10229 270,'-1'-7'16,"2"6"4,-4-7 39,-1 5-14,4 0-11,-6 2-12,1-2-4,0 3-4,0 0-6,-6-2-8,-6 6 0,-6 9-3,-5 6 3,-1 12-1,1 12 0,0 10 1,7 5 0,7-2-7,13-12-6,10-17-4,10-8 7,1-5 4,4-3 2,5-10 4,4-13 0,-1-5 2,7-17 10,-6-5 2,-1-6 4,-4-4-6,-5 11 4,-10-8-3,-4 9-9,0 1 6,-12 5-7,0 6-2,-6 9 0,6 4-1,-6 4-1,5 5-25,-2 0-26,6 6-45,-5 16-114</inkml:trace>
  <inkml:trace contextRef="#ctx0" brushRef="#br0" timeOffset="395419.6166">28426 10369 369,'-4'-6'56,"1"7"-47,3-2 42,-3-4-3,4 8-28,-1-3-17,2 0-3,-2 0-13,0 2-32,3-2-33,0 9-68</inkml:trace>
  <inkml:trace contextRef="#ctx0" brushRef="#br0" timeOffset="395714.6336">28592 10118 302,'3'-8'33,"0"5"-2,-3 2 37,1-2-22,-1 3-23,-3 3-12,2-3-8,-1 0-3,2 4-6,3 15 6,0 11 1,-3 7 8,3 3-3,2 2-4,2 4 1,2-1-1,2 4 1,3-17-3,-3-2-9,4 0-25,-2-5-40,-4-7 3,1 2-69</inkml:trace>
  <inkml:trace contextRef="#ctx0" brushRef="#br0" timeOffset="396397.6726">28942 10319 204,'0'-1'71,"3"1"-65,-3-2 32,0 5 7,0-8-32,3 10-13,12 1 0,7-3 2,7 9-2,4 3 0,6-10-2,-7 1-12,3-3-2,-8-3 6,-13 0 8,-3-6 2,-7-2 3,-2 3 13,-4-2 6,-4-1-5,-4-2-3,-17 1-6,0 7-2,0 7-6,4 7 0,-6 7 0,2 3 0,9 9-1,2 10 1,12-9-35,5-4-29,26-8-28,12-10-52</inkml:trace>
  <inkml:trace contextRef="#ctx0" brushRef="#br0" timeOffset="396826.6972">29376 10103 252,'11'-10'26,"-2"9"-23,4-2 38,1 0-12,-1 4-12,8 1-7,9-5-9,-6 7-1,1 7 0,-6 3 1,2 11 0,-11 3 0,0 2-1,-13 9 3,-7 2-3,-1-5-3,2-4-2,0-6 3,5-9 2,2 2 0,4-7-2,11-12-1,-9 10 3,18-8 9,17-7 7,9-3-2,5 2-7,-4-9-4,-3 6-1,-9-2 0,-16 7-1,-14-1-1,-7 10-3,2-3-19,-11-9-36,-9 5-88</inkml:trace>
  <inkml:trace contextRef="#ctx0" brushRef="#br0" timeOffset="397295.724">30339 9941 263,'0'-2'29,"-2"2"-11,1 0 39,-1 0-9,-2 0-20,2 3-15,-15 6-13,-24 22 0,-9 10 5,4 5-3,-1 12 1,8 3 1,6 2-1,16-4-2,10 7-1,19-3 3,9-18-2,18 3-1,9-12-4,1-14-5,9-5-12,-2-9-26,6-9-33,0-11-73</inkml:trace>
  <inkml:trace contextRef="#ctx0" brushRef="#br0" timeOffset="398018.7654">30716 10001 248,'3'-4'78,"-3"6"-69,-3-4 25,3 2 23,-3 0-27,3 2-17,-2-2-6,2 1-6,0 0-1,-4 2-3,-10 10 1,-8 10 2,-2 11 1,-1 7 1,-7 5-2,12-2 1,4-6-1,9 0 0,9-8-1,6-3-3,8-8-7,9-4 6,3-9-1,13-4 3,3-16-1,7-2 4,3-9 0,-5-3 1,0-4 0,-12-4-1,-8-3 1,-11 5 2,-4-4-1,-9-3-1,-7 4 0,-1 6 1,-8 0 2,2 11 0,-2 3 3,-5 3-6,4 2 2,0 8-2,5 0 1,-6 5-2,5-2 0,0 1-1,-4 1 1,-4 3-1,5 3 0,-6 1-1,6 4 0,2 2 0,0 3 0,0 5 2,6 2 0,-4-3 2,7 2-1,0 3 2,4-3-1,5 3-1,-3-1 0,11-7 0,2-1 1,3-2-1,8-1 1,3-6 0,7-1-2,4-7-23,3 2-45,1-11-34,-11-1-85</inkml:trace>
  <inkml:trace contextRef="#ctx0" brushRef="#br0" timeOffset="398617.7996">31330 10171 150,'0'2'77,"0"-6"-66,0 1 32,0 6 15,0-3-17,0-1-14,0-1-5,-1 7-2,-1-3-7,2-2-8,0-2-4,0 5-1,-1-3-3,1 2 0,-2-2 1,-1 12 2,-3-2 3,-1 5-2,6-6 1,-7 13-1,2 2 1,-3 5-2,2 2 1,-1-4-1,7-5 0,-1-1-1,10-1-27,3-8-38,9-5-64</inkml:trace>
  <inkml:trace contextRef="#ctx0" brushRef="#br0" timeOffset="399103.8274">31508 10151 276,'0'1'70,"0"-2"-69,0-1 34,3 0 7,9-6-36,12 1-6,10-5-3,-1 4-24,5 2-28,-8 1-25,-6 2-51</inkml:trace>
  <inkml:trace contextRef="#ctx0" brushRef="#br0" timeOffset="399680.8604">31863 9927 70,'-3'3'173,"6"-6"-165,-5 3 23,2 0 24,5 0-26,5-5-16,-1 2-5,6 1 7,-1 2-3,-1 0-6,3 2-3,-7 1-3,-6-3-2,3 6 1,-6-4-2,0 2-10,-3 3-4,-7 8 4,-1 2 0,4 0 6,4-1 3,6-1 1,3 2 1,6-2 0,4 0 2,-1 3 0,9-3 1,-9 2 3,3-3 1,-3 0 2,-5-1-6,-5-1 4,11 7 7,-8 1-5,-4 5-3,-2 0 5,-8-3-6,-2-2 1,-8 4 3,-7-2 2,-12-9-3,-9 9-5,-3-9-1,6 1-32,5-4-21,8-10-30,9-5-38</inkml:trace>
  <inkml:trace contextRef="#ctx0" brushRef="#br0" timeOffset="400025.8802">32336 9777 190,'-2'3'112,"2"-1"-112,-1 1 0,1-2 18,0 14-12,6 19 31,7 6-7,15 13-6,-4 0-4,-1 0-13,-7 2-4,-5 3-1,-10 1 0,-10-11-2,-12 2-2,-21-7-16,-25 10-30,-10-14-39,-11-5-96</inkml:trace>
  <inkml:trace contextRef="#ctx0" brushRef="#br0" timeOffset="402387.0152">23567 7606 112,'50'-7'25,"13"-3"-18,1-2 14,-3 0 3,-6 3-9,-11 1-4,-4 3-5,-13 1 4,-9 1-3,-10-1 9,-6 5 3,-6-1 2,4 3 1,-3 0 0,-5-6-9,-12-5-13,-5 8-3,-15 1 1,-8 9-4,-16-1-12,-13 6-2,-2-1-6,3-5 10,13 1-1,15-3 16,20-6 1,8 1 3,19-6-2,-1 1 5,5 3 10,2-9 4,17-5-20,13 0-2,16 0 2,12 2 0,0-4 0,0 3 0,-12 5 0,-5 1 0,-4 1 1,-11 3 1,-6 1 2,-12 4 1,-13 1-1,-4-6 4,-3 9 7,2-3-5,-26 8-4,-23-2-2,-2 1-3,3 0 0,0 0 2,4-7-3,10 2 2,10-2-1,13 0-1,15-10 1,2 6-1,5-2-4,0 3-3,18-6 7,14 0 1,7 0 0,1 1 0,-1-1 0,-2-3-1,-4 3 0,-7 4 0,-3-5 0,-11 7 1,-13 0-1,-10 3 0,2-1 0,-7 5-2,-17-1 2,-13 6 0,-14-1 0,6-1 1,2 3 0,10-7-1,13 2 0,12-6 0,11-2-2,1-5-4,13 8-4,8-6 10,13-2 0,11-7 2,-3 2-2,3-2 1,-5-2-1,-10 7 1,-9 3-1,-8 0-4,-1 5-15,-18 2-60,-8 14-14</inkml:trace>
  <inkml:trace contextRef="#ctx0" brushRef="#br0" timeOffset="406558.2538">16744 11115 241,'-12'-5'32,"12"5"-11,-9 0 9,5 0 4,2 2-4,4-2-5,-2 0-2,0-2 4,-2 2-2,1 0-6,1-5-1,-6 0-9,1-2 2,-1-2 3,5 5-3,-1 0-4,-7-2-1,5-3-4,1 4 1,-1 0 0,-1 1-2,4-1-1,-7-2 1,8 5 1,-2 4-2,1-2-3,1 2-6,0 4-5,6 15 4,9 19 10,9 16 1,-2 6 0,0 3 1,-6 9 0,-3-10 0,6 8-2,1 3 1,-11 5 0,1-20 0,-3-11-1,-1-2 1,4-11-2,-6-5 1,2-15 0,-6-13 1,0-1-1,1-1 1,-1 0 4,0-2 2,0-7 8,-10-12-4,6-5-9,-6-14-2,3-5 0,-6-7 1,-5-11-1,7-4 0,-4 1-1,8 9 1,3 2 0,-8-9 0,4-6 0,3 5 0,-5 10 1,1 2-1,-1 4 1,4 8 0,-9 7-1,9 9 0,0 8 2,-1 10-1,8 3-1,-4-2 0,2 8 0,1-1-1,0-1-1,0 1-1,0 0-4,0 0-2,3 9-1,8 17 7,-3 21 3,2 9 0,8 2 0,-6 9 1,4 3 0,-3 7 0,0-13 0,-3 1-1,2 7 1,-1-2-1,-2-23 1,0-10-1,-2-10 1,-11-1 0,8-13-1,-4-8 1,3-2-1,-6-6 2,3-1 2,3 2 2,-6-2 1,-1-12-1,-11-18-4,3-14-2,-5-14-2,11-13 1,-5 7 1,8 8 1,-6-2-1,-1 7 0,-4-2 1,3-2-1,2 13 0,-7 2 1,4 7-1,0 9 1,9 9-1,-1 9 0,4 4 0,-2 0 0,2 8-3,0-3-4,0 2-3,8 12 1,6 19 6,3 11 3,5 8 1,3 9 0,-6 8-1,-2-10 0,-5 1 1,2-10-1,-5-1 1,4 2-1,-3-2 0,-3-9 0,-1-16 0,2-5-1,-5-6 0,-3-10 1,0-4 0,3-1 0,-6 0 3,0-1 3,3-5 1,-8-15-5,-2-10-2,0-16 0,-3-13-1,-2 0 1,-5-3 0,7 7-1,0 2 2,-3-4-2,2 7 1,0 11 0,8 9 1,-6 0-1,6 6 0,0 9 0,2 2 0,-2 13 0,6-5 0,3 9 0,-6 3-3,3-5-5,0 10-4,7 24 7,1 14 4,-2 15 1,9 4 1,-5-1 0,6-8-1,-4-3 0,-2-7 1,0-3-1,-6-4-1,-1-16 1,0-5-1,-3-12 1,0-5-1,3-3 1,-3-6 2,0 4 3,0-10 6,-6-24-2,2-12-5,-3-4-2,-2 9-1,-1-4 0,-6-1 0,7 7-1,-9 5 1,8 10-1,-2 9 0,6 12 1,2 2-1,5 6-2,-2-3-5,4 2 1,-6 1-2,6 11 4,-6 12 0,7 1-10,2 13-11,1 2-24,7 15-56,-2 8-104</inkml:trace>
  <inkml:trace contextRef="#ctx0" brushRef="#br0" timeOffset="408226.3492">16742 17043 78,'-4'0'57,"-2"2"-24,9 1 0,-10-3-16,-2 5-8,-5 4 0,10-6-5,2 1-4,1-3 0,2-1-1,4 3-1,-4-6 2,10 5 1,-4-2 1,-5 0 0,1 0-2,-3 2 0,0 0 0,-2 11 5,-5-1 0,-5 5-5,7-6 0,-2-3-2,7-5-1,3-3 3,-6 0 0,6-5 3,-3 5 7,0-9-6,7 8 3,-2-1 2,-1-3 4,-1 2-4,0 1 0,-1 1 0,-2 1-4,-2-1-1,2 2 3,-1-1-1,-1 3-2,2 2 4,-4-5-8,-1 6 0,1 10-2,-2-6-6,-2 7-7,5-8-3,6-9 1,-3 0 5,0-4 1,11-1 11,-2-1 2,6-11 3,-8 8-1,5-3 1,-9 10 2,-2 2-3,-1 0 1,-1 2 3,1-1 5,0 5-11,-10-3-2,7 5-7,-2 1-28,-1 2-61</inkml:trace>
  <inkml:trace contextRef="#ctx0" brushRef="#br0" timeOffset="415133.7443">23119 11084 58,'21'-3'5,"0"2"-5,-18 2 1,-9-2 17,-9 2-1,-9-1-14,-11 2-2,2 0 0,1 0-1,-4 1-6,7 0-8,-1-3 5,6 0 3,4 0-1,6 0 7,8-3 0,4 3 6,4-3 11,4 3-15,2-3-1,9-3-2,5 1 2,8-3-2,6-1 2,3 0-1,-1-1 0,10 2 4,-9 0 9,-3 5-2,-14-1-2,-17 2 0,-5 4 0,0-4 13,-5 4 3,-11-1-17,-5 5-8,-3-4 0,-7 3 0,16-3 0,2-2 1,5 2-2,11-4-1,-3 5-44,9 4-12</inkml:trace>
  <inkml:trace contextRef="#ctx0" brushRef="#br0" timeOffset="419804.0114">16762 17348 131,'-14'-4'77,"1"-4"-67,4 5 4,-3-2 7,-3 8 2,5-10-10,-5 7-5,0 1-4,3-1 3,-1-4 3,5 6-3,-4-2-1,3 1 0,-3 3 1,-5-2-3,-4 1-3,1 5 0,-2 1 0,-5 2-1,-3 5 1,3-2-1,-2 6 0,-1 2 1,2 6 0,5-3 0,-1-1-1,3 15 0,9-6 0,1 0 1,1-3-1,9 6 1,-2 3 1,-5 15 17,-6-13 13,8 2-20,7-4-10,1 2 0,-7-2 4,7-8 1,-1 3-3,4-5-1,1 4-1,1-11-1,3-3-1,7 2 0,-1-2 0,5 0 1,0 1 0,4-3 0,7-3-1,-1-1 0,0-2 1,4-8-1,-1 6 1,3-6-1,2 0 0,7-11 1,-1-4-1,1-5 0,1-8 0,8 0 2,3-5-2,-6-5 2,0 0-1,-6-10 1,-8-2 0,-8 5 5,-10-6-3,-8 10 1,-7-6 1,-6 1-3,-6 4 0,-6 5-1,-8 5-1,-1 2-1,-6 7-1,6 4-14,-1-1-20,-7 5-28,-2 1-62</inkml:trace>
  <inkml:trace contextRef="#ctx0" brushRef="#br0" timeOffset="422558.1683">16235 17554 170,'2'-1'45,"-2"-1"-43,-2 2 35,2-2 17,2 1-18,-4 1-5,1-3-3,2 2-12,-2-1-2,2 2-2,1-3-1,-2 5 0,0-4 0,-2 2-2,1-3-2,-7-1-3,0 1-2,0 0 0,-4 1-2,0-2 1,-1 1-1,3 1 0,0 2 1,3-5-1,-1 5 0,-2 2-1,3-2 1,-2 0 0,-3 3-1,3-3 1,-3 0 0,2 5 1,-6-3-1,-4 0 0,6 1 0,-7 1-1,2 1 1,1 0 1,0-1-1,3-2 0,3-1 1,-1 2-1,-3-6 0,5 8 0,0-7 1,4 4-1,3-2 0,-2 0 1,4-2-1,-1 2 0,-1 0 0,1 0 0,-8 2 0,7-2 0,-5 1 0,-2-1-1,-2 0 1,4 4 0,-6-4 0,5 0 0,-1 4 0,-1-1 0,2-3 0,2 0 0,-2 3 0,4-1 0,-3-2 0,-1 3-1,4-3 1,-11 5 0,14-2 0,-10-2-1,10 4 1,3-5 0,0-5 0,0 5 0,0 0 0,-3 3 0,3-6 0,0 6 0,3-6 0,-3 3-4,-3 0-8,6 0-3,-3 3-4,0-6-15,-3 6-23,9-6-18,4-9-17</inkml:trace>
  <inkml:trace contextRef="#ctx0" brushRef="#br0" timeOffset="423054.1973">15727 17416 151,'-2'0'13,"2"-3"9,-3 3 18,0-7-10,-4 7-11,0-2-1,4 2-2,-3-1-3,-5 1-1,1 3-3,5-3-1,-10 2-6,5 6-1,-4-2 1,-6 0 0,12 3 0,-14 1 1,4 1-2,-3 7 0,-3 1-1,-4 8 1,-1 2 3,3-1-3,0 2 2,8-8 1,-1 2-3,10-5-1,0 1 0,3-5 0,9 2-1,0-6 0,7 11 1,4-12 0,5 7 0,0-6 2,2-1 0,5-7-1,2 0 1,4-6-1,3-5-1,-2 1-8,9-2-11,-3-6-10,-5 5-14,-3 1-50</inkml:trace>
  <inkml:trace contextRef="#ctx0" brushRef="#br0" timeOffset="429254.5516">12387 16992 55,'-4'0'7,"2"-2"-2,-1 4-2,-1-8-3,-1 7 1,4-1-1,1-1 1,0-1-1,4-4-3,-2 1 3,2 5 3,-2-5-1,-1 5 4,2-2 7,-3-1-2,0 3-4,3 3-4,0-8-2,0 5-1,3-3 1,-2-1-1,-1 4 0,-3-1 0,2-2 0,2 1 0,-2 2 0,-2 0 0,0-1 0,0 2 0,0-1-2,0 0-8,0 6 0,-3-2 4,0 5 4,1-3-5,5-2 2,-4 0 2,2-1 0,1-3 1,2 3 0,3-9 2,0-2 2,5 1-1,0-1 0,0-6 1,-2 6 4,-2-4-4,3 7-1,-9 1-1,-4 5 1,-9 5 0,-4 1-1,-5 5 0,-3 3 0,1-3 0,2-2 0,3 2 0,7-8-1,5-1 1,5-5 0,2 1-2,7-1 2,9-7 0,1-4 1,5 4 1,-2-5 0,4 0 3,-8-3 3,1-1-5,-1 6 7,-3-5-6,-2 3-3,-12 8 2,-8 2 6,1 6-6,-9 0-3,-4 9-3,-3 1 0,1-1 0,-2 4 2,9-1-4,5-7-2,5 1 3,8-2-2,3-3-4,9-3 9,7-7 1,1-3 3,4-4 5,0 1 3,1 0-1,-10-2-5,-2 6-4,-12 6 0,-10 5 2,-11-4-3,-7 11-1,-9 1-2,-2 2-1,-2 3 2,5-2 0,7-5 2,8-3 0,14-2 0,4-6-1,5 3 1,10-4 2,6-3 2,10-6-3,2 1 0,0-5-1,-2 3 1,-6 4 1,-3 0-1,-5 3-1,-11 5-1,-8 4-21,-6 4-14</inkml:trace>
  <inkml:trace contextRef="#ctx0" brushRef="#br0" timeOffset="436126.945">22190 9986 406,'-6'-4'55,"9"5"-53,0-1-2,-3 6 10,1-3 0,-1-5-8,-1 6-2,2-1-3,5 9 3,3 15 8,2 11 3,5 13-1,0 5 4,0 7 0,-6 7 0,-4 7-7,-6 16-3,-5-5 1,2-5-3,0-1 0,3 3-2,-1-5 3,-8-10-1,8-17-2,-2-18-20,-2-14-27,8-15-26,-1-8-42,4-15-20</inkml:trace>
  <inkml:trace contextRef="#ctx0" brushRef="#br0" timeOffset="439586.1426">22211 9912 186,'-5'-6'12,"3"3"30,-3-2 17,5 7-20,1-2 1,-2 0-14,1 0-8,-2 0-5,4-2-8,1 7-5,7-6 1,23-1 0,13 0 3,14 4 2,0-4-1,11-3 0,5-2-3,11 2 1,14-8-3,19-4 3,-3-2 0,19-5-2,21 2 0,-1-1-1,31 0-1,-1-1 1,-4 2 0,-6 1 1,-1 2 1,20 0-2,3-2 0,22 4-2,-15 3 2,-10-1 0,-23 3 1,24 0 0,-2-4-1,12-1-1,-6 1 0,-14 2 1,-22 5-1,-27-1-1,6 5 0,2 5 2,-14-10-1,22 6-1,-6-1 2,-6 0-1,-12 0 0,-7-3-3,-20 4-2,-2-3 5,-12 1-1,1 2-1,-18 4 3,-9-2-2,-6-3 2,0 5-1,7 0 1,7-2 0,7-3 0,8 6 0,-1-4 0,2 1 0,-5 2 1,-2 1-1,-9-2 0,0 5 1,6-3-2,-1 3 0,16-6 1,-9-1 0,0-7 0,-3 5 0,18-5 0,-3 3 1,-8-7-1,-6 11 0,-5-6-1,0 4 1,-1 0 0,4 5 0,-13 2 0,-3 3 1,6 4-1,4-3 0,3-1 1,-8 0-1,-5-10 0,-2 2 0,3 1 0,12-1-1,-1 3 0,-5-3 1,-8 4 1,-12 1-1,-1 1-1,-2-1 1,-6 4-1,-2-3 0,-4-3-3,0 3 2,-5-3-1,-4 0 3,-3 3 0,-10-6-1,5 3 1,-2 0 0,5-2 0,3 4 0,6-2 0,-2-3 0,-2 3-1,1-6 0,-6 11 1,-4-5 0,2-10 1,-12 14-1,9-11 0,1 7-1,5-3 1,3 0-1,4 6 1,-5-6-1,-1 6 0,-3 0-2,-4 0-1,2-3 2,-16 0 2,8 2 0,-6-2 0,6-5 0,6 8 0,7-6 0,5 1 0,4-2 0,5-2 0,12-1 0,-14 4 0,-16-1 0,-12 4 0,-7 0 1,1 0 4,-2-3 12,1 3-4,-2 0-3,4 0-3,-1 0-4,0 0-1,3 0 0,-4 0 0,2 0-1,-1 0-1,0 0 1,-3 0-1,6 0-1,-4 0 0,2 3-1,-1-6 0,-1 6-2,1-6 3,0-1 1,0 8-1,1-8 1,1 8 0,-2-1 1,0-3-1,1 1 1,2-2 0,-3 2 0,9-2-1,0 2 0,7-1 0,9 2 0,6 4 1,9-3-1,-10 1 0,-14 1 0,-6-5 0,-10 0 0,7 3 0,-6-3-1,5 2 0,0 1 0,0 4 1,3 3-1,-2-6-1,1 3 2,-6-1 0,-1-1-1,1-2-1,-4 6 0,1 3 1,-2 0 1,-1 2 0,1-2 0,0 3 0,-1-3 0,4 12 0,6 0-1,3-2 1,3 9 0,-2 3 1,4-9-2,-7 7 1,1 3 0,-1-1 0,1-2 4,0 12-3,3-1 4,-3 4-4,2-5 0,0-5 1,-2 4 0,-5-1 0,-2-2 0,5-3 3,-3 2-3,-1-2 0,-1 1 1,-1 1 0,2 2 0,-2-2 0,1 4-3,2 0 3,-1 2 0,2-11-3,-4 2 3,3 0-2,6-6 1,-6 8-2,4 1 3,1 7-1,-3-5-2,3 1 2,-5-4-2,6 0 1,-7-8 0,-1-2-1,1-6 1,-2 2-1,0-5 0,3-5 2,-3-9-2,0-2 0,-2-1 0,4 1 1,-4-3 0,2 3 2,0-1-2,-1 0 0,-1-1 2,4 2 0,-11 0-1,-9 1-1,-2 5-1,-3-6 1,-7 5-1,-8 1 1,1-1-1,-2-1 0,-1 1 0,-14-2 0,-1-3 1,2-1-1,-10 0 0,0 3 0,12 0 0,4 0 0,2 3 0,-12-1 0,-5 7 0,-10 5 0,-2-6-1,1 6 1,-5-3 0,-7-3-1,-9-3 1,-2 0 0,-8 2 0,-2-3 1,-7-1-1,0 1 1,11-5 0,8 4-1,-8 3 0,0-11 0,9 7-1,4-2 1,-7-3 0,-1 3 0,2-2 0,-11 3 1,0-4-1,0-1 1,6 5-1,11-8 2,-2 1-2,-6 3 2,3 2-2,10-2-1,2 0 1,-9 1 0,2-2 0,-2-2 0,-3-1 0,-5 1 1,-1-6-1,-4 9 0,9-1 1,2 0-1,-4-1 0,-3 2 1,11 0-1,5 4-1,-8 3 0,2-4 1,1 2 0,-4-5 0,1 1 0,7-2 0,-5-2 1,2 3-1,6-2 0,6 2 1,-9 0 0,-1 3-1,6-3 0,9 3-2,-2 0 2,6 5 0,-9-5 0,7 5 0,0-8 0,2 3 0,-1 0 0,-1-3 0,0 0 0,4 0 0,-4 2 1,5-1-1,-1 3 1,0-2-2,6 5 2,-6-4-1,0 1 0,8-1-1,5 2 1,-8 3-1,5-4 1,-6 4 0,0 0 0,0 2 0,1-1 0,-6-3 0,4-4 0,4 4 0,-7-3 0,4 0 1,5-3-1,2 0 1,9 0-1,3 3 0,-8-3 0,4 4 0,-5-5 0,-3 1 0,-6 4 0,8-8 0,4 5 0,-2 0 0,2 3-1,-1-1 1,-5 2 0,-4-5 0,3 0 1,2 0-1,-6 0 0,1-3 0,-4 0 0,1 0 0,-1-2 1,-3-1-1,2 0 0,7 0 1,5 2-1,13 0 0,-4-2 0,0-1 1,2 3-1,-3-3 0,5 0 0,4 3 0,1 1 1,2-3-2,-1-2 2,3 5-1,2 2 0,-1-4 1,4 4 0,-2-4 0,7 5 0,-2-2 0,10 2 0,-3 0 0,11 0 0,-3 0 1,-4 5-1,4-10 1,1 5 0,-1-2-1,-2 1 0,-2 4 0,4-8-1,-1 5 1,-3-1-1,0-2 1,3 3-1,-7-3 0,-18 3 0,-6-3 0,7 3 0,-5-2 0,3 2 0,-6-5 0,1 7 0,1-5 0,1 4 0,4-2 0,4 1 1,1-3-1,14 3 0,5 0 0,8-3-1,-1 3-36,7-4-32,-5 5-43,1 2-80</inkml:trace>
  <inkml:trace contextRef="#ctx0" brushRef="#br0" timeOffset="449752.7244">25592 10958 283,'-7'0'61,"8"2"-51,-1 0 3,2 0 39,-7-2-23,8 3-15,-3-2-4,0 0-1,3 2-4,-6 0-5,5-3-1,-5 2-1,1-2-1,7 4 0,1 9 3,-3 7 1,0 2 0,4 2 3,0 4-3,-4 2 1,-3 0-2,8 7-4,1-8-38,4-3-50,10-11-60</inkml:trace>
  <inkml:trace contextRef="#ctx0" brushRef="#br0" timeOffset="450142.7467">25916 10946 229,'1'0'56,"1"1"-52,-2-1 29,-3 1 12,0 3-31,-9 12-12,-5 8 1,0 2 0,6 4-2,-1 3 0,9 1-2,5-2-2,11 3-16,4-16 2,10-11-2,1-8 17,-1-3 2,2-6 5,6-8 1,-10 0 18,-1-6-2,-7 0-3,-7-1-1,-16-1-2,-8 0-12,-12 3-3,-9 2-1,1 8 0,0 0-7,5 10-18,4 5-19,7 5-35,5 7-68</inkml:trace>
  <inkml:trace contextRef="#ctx0" brushRef="#br0" timeOffset="450810.7849">27230 11071 305,'0'0'18,"1"2"-16,-1-2 21,5-2 6,13 4-14,13-4-7,5 2-3,10-3-4,10 2-1,-3 1-32,2 1-38,-4 2-44</inkml:trace>
  <inkml:trace contextRef="#ctx0" brushRef="#br0" timeOffset="451425.8201">28488 10901 221,'-11'-2'31,"6"0"-21,1 2 34,-4 0-10,0 2-16,-3 1-7,-7 6-3,0 3-4,-3 7-1,4-1-3,2 7 1,1-1-2,5 0 2,8 3-1,4-4 0,13-5 0,-1-2 2,9-10-2,-2-2-2,5-5 2,6-7 4,-3-7 0,-1-5 3,-5-9 1,-6 3 8,-3-8-7,-15 1-2,0 5 6,-10 1-11,2 10 1,5 8-3,3 7-1,3 2-39,7 2-81,18-2-119</inkml:trace>
  <inkml:trace contextRef="#ctx0" brushRef="#br0" timeOffset="451580.8289">28690 11017 59,'-12'-11'323,"9"6"-314,2 3 11,-1-2 36,5 4-56,0 0-4,6-3-36,20-7-29,16 3-54</inkml:trace>
  <inkml:trace contextRef="#ctx0" brushRef="#br0" timeOffset="451810.8416">28826 10899 249,'0'2'21,"-4"-6"9,4 4 35,0 0-23,0 4-12,0-3-3,-2-1-11,4 4-11,-5-2-5,10 4 0,-3 11 0,7 13 3,4 4 0,0 1-3,2 6-5,3 0-42,2-2-37,-2-5-52</inkml:trace>
  <inkml:trace contextRef="#ctx0" brushRef="#br0" timeOffset="452238.8666">29177 10982 106,'-5'-4'167,"5"8"-149,1-2 9,-2-1 15,-2 3-27,3-1-15,1 4-2,7 12 2,4 7 1,1-2-1,11-2-8,1 0-30,7-8-5,-1-9 11,-1-7 23,-2-2 9,-7-11 1,-11 3 23,-3-1 20,-7 1-2,-10-4-13,0 2 0,-6 6-3,-8 5-7,0 0-4,-3 3-9,2 6-5,4 2-1,2 6 0,-1 5-2,10 3-14,4 9-46,7 3-41,2-12-122</inkml:trace>
  <inkml:trace contextRef="#ctx0" brushRef="#br0" timeOffset="452819.8998">29627 10850 241,'1'0'43,"-1"0"-26,0 1 35,0-3-18,0 4-24,11-3-8,16 4-1,1 2-2,5 8 1,-8 1 0,4 9-1,-13-1 0,-7 3 0,-8 6 1,-8 1 0,-11 0 0,-6-2 0,6 0-1,0-11-3,9-6 2,8-2-1,2-7 2,7 3 0,3 0 1,8-5 3,3-7 3,6 0 4,7-4 0,-4-1 0,3 0 0,-1-3-4,0 2-4,-6 1-2,-2 3 0,-1-1-7,-12 6-28,-3 2-28,-9 0-68</inkml:trace>
  <inkml:trace contextRef="#ctx0" brushRef="#br0" timeOffset="453573.9429">30489 10819 61,'2'-2'19,"3"-5"2,-6 2 12,2 2 2,-2 3 7,1-2-15,0 2 3,0-1 2,-4 2-5,2 2-10,-5 4-11,-9 9-1,-10 16 7,-9 11 0,0 3-4,5 2-2,6 1-2,3 0-2,14-5-1,8-4-1,13-13 0,9-5-5,18-5-13,14-5-10,-1-7-29,-1-5-37</inkml:trace>
  <inkml:trace contextRef="#ctx0" brushRef="#br0" timeOffset="453823.9572">30772 10844 241,'-10'3'45,"10"1"-44,-3 0 5,5 2 6,-8 13-3,9 2-6,1 3 1,8 1-3,1 6-1,4 2-12,4-4-45,-5 1-75</inkml:trace>
  <inkml:trace contextRef="#ctx0" brushRef="#br0" timeOffset="454156.9763">30965 10909 161,'0'-4'56,"0"-2"-32,0 1 21,-2 8 4,-1-3-20,6 0-17,-6 2-12,0 0-1,6 14-3,2 9 3,7 2 1,0-2-4,3-10-5,3 1 1,-2-8 5,2-9 3,-2-2 0,1-4 5,-4-4 11,-6-8-4,0-4 5,-9-3-9,-6 2-2,-8-1-2,3 4-3,-5 11-1,9 2-6,1 6-19,4 7-60,-2 12-107</inkml:trace>
  <inkml:trace contextRef="#ctx0" brushRef="#br0" timeOffset="454390.9897">31304 10952 148,'0'0'187,"1"0"-177,-2 1 18,1-1 16,6-1-37,11-7-7,12 4-4,7 0-37,16-1-48,3 0-100</inkml:trace>
  <inkml:trace contextRef="#ctx0" brushRef="#br0" timeOffset="454887.018">31693 10773 119,'0'2'86,"1"-3"-76,-2 2 26,-2-1 4,6 0-31,1 0-5,1 5 2,14 0 2,0-1-3,1 0-1,-2 0 0,-6-1-2,-6-1 0,-2-2-2,-7 1-2,-1 6-5,-7 7 5,-9 6 2,3 1-13,5 0-11,9-1-2,8 0 4,5 0 2,7-2 12,-4-4 8,3 3 2,-3-6 5,-9 0 4,3-10-5,-7 9 8,2-9-3,-8 7 9,-1 2-4,-9 0-8,3 1-6,-4-3-1,-6 0-1,3 4-21,-7-4-35,2 0-84</inkml:trace>
  <inkml:trace contextRef="#ctx0" brushRef="#br0" timeOffset="455222.0372">32039 10698 159,'0'1'65,"7"6"-63,1-2 7,2 5 27,13 1-18,-3 6-9,6 5 0,-2 1-2,-2 5 1,-4-1-3,-6 2-4,-5-1 5,-4 5 7,-12-3-1,-7 2-3,-7 0-6,-11 0-1,-3-1-2,0-5-25,-1-2-16,10-2-37,3-5-59</inkml:trace>
  <inkml:trace contextRef="#ctx0" brushRef="#br0" timeOffset="461911.4198">25761 11640 246,'0'0'51,"-2"0"-51,2 2 0,3-1 20,-3-1-12,-1 4-6,7 14 2,-2 10 16,2 4-11,2-2 7,-8-2-9,4-3-6,-4 3 1,0 2 0,-9 0-2,3 0-5,6 0-32,-4-3-36,8-9-35</inkml:trace>
  <inkml:trace contextRef="#ctx0" brushRef="#br0" timeOffset="462255.4395">26065 11623 301,'0'2'15,"0"-2"-13,-2-2 18,-3 9-12,-10 20-7,1 6 2,1 7-2,8 3-1,5-2 0,9 0-1,8 7-13,-1-16-6,11-12 4,-3-11 15,-4-9 1,-1 0 7,6-14 3,-3-6 20,2-4-18,-10-3 5,-8 1-9,-9-1-3,-8-5-5,-13-1-6,0 7-19,2 10-22,4 15-69</inkml:trace>
  <inkml:trace contextRef="#ctx0" brushRef="#br0" timeOffset="462492.4531">26543 11921 355,'-2'1'82,"4"2"-82,-2-2 1,1 1 14,18-2-12,32-12-2,-6 5-1,5-1-12,2 4-26,4 0-30,-5 4-34</inkml:trace>
  <inkml:trace contextRef="#ctx0" brushRef="#br0" timeOffset="463253.4966">27773 11640 243,'-2'-3'46,"2"3"-37,-1 2 30,2 1 6,-2-10-20,1 15-12,0-5-13,0 11 0,0 7 10,3 10-4,3 5-1,1 1 7,4-4-10,-5 2 0,3 1-1,1-4-1,-1 2-27,2-8-31,6-2-26,1-7-56</inkml:trace>
  <inkml:trace contextRef="#ctx0" brushRef="#br0" timeOffset="463447.5077">28016 11764 376,'-16'-1'40,"11"-5"-36,2 6 30,3 0 1,0 1-35,2-1-2,-2 0-41,13 6-28,20 3-47</inkml:trace>
  <inkml:trace contextRef="#ctx0" brushRef="#br0" timeOffset="467257.7256">28278 11568 162,'-5'0'57,"5"-3"-50,0 6 8,1-9 27,-2 9-18,1-3-6,-3 0-5,4-3 1,-1 9-4,0-9-2,0 6-3,0-3-3,-1 1 0,1 5-2,1 8 4,-1 12 17,0 3-10,0 12-8,7 9-1,-2-8-1,8-1-1,10-8-2,0-8-16,2-10 2,3-8 8,-1-7 7,-2-9 1,-7-4 2,-5-3 7,-5-3 6,-2 6-2,-2-5 0,-2 2 5,-5 10-4,-2 1 4,5 5-7,-2 0-8,4 0-3,-4 2-4,2 0-1,5 21 1,6 6-11,5 7-22,2-2-19,7-3-19,-1-2-56</inkml:trace>
  <inkml:trace contextRef="#ctx0" brushRef="#br0" timeOffset="468216.7805">24636 11983 225,'1'0'30,"-2"1"-28,4-1 27,6-4 6,6 0-13,9 0-4,7-4-8,12 4-8,4-1-2,3 3-6,2 2-36,-8 7-44,-17 2-72</inkml:trace>
  <inkml:trace contextRef="#ctx0" brushRef="#br0" timeOffset="468371.7893">24649 12204 218,'21'-8'13,"14"-1"-12,5-5 10,6 3-11,-3 1-9,-2-1-46,-13-1-58</inkml:trace>
  <inkml:trace contextRef="#ctx0" brushRef="#br0" timeOffset="469651.8625">23315 11783 133,'0'-3'38,"-2"3"-27,2 0 35,0-2 4,-2 4-13,2-4-9,-1 4 3,1-5-3,-5 4-5,2-4-8,2 2-7,-8 0 4,3-7-6,0 6-2,-7-4 0,1 3-4,-7 0 0,-6 6 0,-1 1-1,-7 9-1,-10 1 0,7 12 2,-1 4-1,4 9 1,0-3 0,9 0 0,3-1 0,8 4-2,3-1 0,8-1 1,9 0-1,5-4 0,4-3 2,9-4 1,0-6 0,9-12 0,3-5 0,7-4-1,5-6 2,-1-13 0,-1-4-1,-3-9 3,-3-5 1,-5 0-2,-11 0 2,-6-3 1,-3-2-1,-7-2-2,-2 2-2,-4 5 0,-4 7 0,-2 7 2,-5 3-3,-2 8 1,-6 7 0,-2-2-1,3 8 0,-9 0-2,-3 8 0,-1 2 0,4 4 0,1 2 1,6 9 0,1 3-2,3 1 3,13 0-3,0 3-1,10 3 2,4-9 1,8 1 0,-2-7 1,7-3 1,8-3-1,4-7 0,3-2 0,4-6-10,4-1-32,-6-3-42,0 1-49</inkml:trace>
  <inkml:trace contextRef="#ctx0" brushRef="#br0" timeOffset="470099.8882">23672 12031 147,'-3'0'61,"3"0"-41,0 0 32,0 1 3,-1 1-10,1-2-8,-3 0-7,4 1-12,1 1-11,-2 2-6,-3 10 0,3 10 4,0 2-1,6 0-3,-3-3 0,3 7-1,3-7-5,-2 0-35,5-3-7,-3-4-28,3-2-29</inkml:trace>
  <inkml:trace contextRef="#ctx0" brushRef="#br0" timeOffset="471953.9942">29320 11814 213,'-3'0'27,"6"0"-16,-2 0 33,-4 0-9,9 0-12,12 0-2,5-6-8,3 5-8,16-5-3,-3 2-2,6-8-5,-1 1-28,-5 2-31,-6 2-20,-21 6-31</inkml:trace>
  <inkml:trace contextRef="#ctx0" brushRef="#br0" timeOffset="472072.001">29378 11916 188,'1'6'7,"7"2"-2,13-1 22,11-5-26,15-1-1,8-8-57</inkml:trace>
  <inkml:trace contextRef="#ctx0" brushRef="#br0" timeOffset="473429.0786">30313 11623 164,'-6'-2'23,"6"2"1,-3 0 23,2-3-20,-8 3-16,0 4-2,-3 0-5,3 5-2,-10 8 0,0 3 2,-3 13 6,1 1-2,6 1-6,1 1-2,12 1 1,11-8 0,6-4 1,12-4 3,5-7-1,1-6-3,3-2 1,0-6 0,-4-7 0,-4 0 1,-11-8 9,3-3 5,-8-4-1,-8 1-1,1-3-5,-4 2 0,-4-5-6,-9-2-4,-7-4-3,-4-2-2,-3 5-6,-4-7 6,3 7-8,0 1 6,6-4 5,2 5-1,6 8 1,9-2 2,4 4 1,4 5-1,5 1-1,8-1-1,6 4 0,5 3 1,8-3 0,-3 7 0,-1-1 1,3 6 0,-8-2 0,-7 5 1,-8 1-1,3-2 0,-10 4-1,2 6-2,-7 7 2,0 6 1,-9 7 6,2 5-3,-8 2 0,-1-6-3,2-1-11,0-9-24,4 3-40,0-2-53</inkml:trace>
  <inkml:trace contextRef="#ctx0" brushRef="#br0" timeOffset="473672.0925">30661 11688 277,'3'0'55,"-5"1"-41,4-1 50,-4 1-21,2-3-23,0 2-9,3 0-11,-6 0 0,3 1-37,12 3-42,0 5-89</inkml:trace>
  <inkml:trace contextRef="#ctx0" brushRef="#br0" timeOffset="474204.1229">30989 11403 203,'0'-6'28,"3"1"-21,-5 2 30,4 2-3,-1 1-21,-2 0 6,-1 0-2,-1 1-5,5-1-1,-5 3-4,4-3-5,-2 2 1,-2 1-1,-9 14 3,1 12-2,2 11-1,-11 3-1,0 7 3,4-1-3,-4-9-1,5 0 0,2-1 0,10-3 0,0-6 0,6-1 0,0-7 0,3 1 0,6-3 1,0-8-1,4 2-5,1-7 5,4-4 0,-5-1 0,3-9 2,-1-2 0,-4-4 6,-4-2 7,-1-4-7,-3-5 3,-3-1-6,0 6-2,-3-2-2,-4 2-1,-7 3-1,-2 4-13,-4 1-11,-10 5-37,-12 14-45</inkml:trace>
  <inkml:trace contextRef="#ctx0" brushRef="#br0" timeOffset="483097.6316">16137 12682 177,'3'-6'36,"-3"3"-33,-2 1-3,4 2 1,-2 0-1,-2 0 0,1 3-8,-1-6-2,0 9 3,-4 0 3,1-2 1,1-1 3,4 0-2,0-3 2,0 5 0,1-9 1,-1 2 1,-1 2 0,2 0 2,-2-4 1,2 4 9,-1 0 8,0-3 8,2 6 1,-4-6 1,4 1 0,-2 2-10,0-1-15,-2 2-6,2-2-1,0 4 0,-1-3-3,2 3-9,-2 1-9,1 16 6,-3 1 15,-2 6-2,3-8 1,4-8 0,-4-5 1,4-3 0,-2-3 1,-2 0 0,4 0 0,-4 0-1,4-3 0,-2 6 0,0-3-1,0 0-7,-2-3-1,2 3 2,0 0 0,0 3 0,-1-1 6,1-7 0,1 10 1,-2-7 0,2-1-1,-1 6 1,0-6 1,0-1 1,-1 1-2,1 1 0,0-3-1,0 7-1,0-2-5,1 0-8,-1 0-5,0 0-3,0 0-18,2 0-36</inkml:trace>
  <inkml:trace contextRef="#ctx0" brushRef="#br0" timeOffset="484860.7324">15567 16927 125,'-7'-3'64,"1"-1"-34,-2-3 17,7 6 1,-7-3-14,5 1 0,-3 0-11,1 1-2,2 2 1,-2-3-7,-1 4-4,1-1-7,-6 7-4,-4 5-1,-5 15 0,7 4 1,-5 10 0,6-1-1,6 0 1,6-3-1,7 1-4,6-14-9,-2-12 1,9-4 3,5-11 7,-1-4 2,1-8-2,4-6 3,-1-5 3,-8-4-1,-7 3 8,-7-7-5,-9 4 4,-13-8-2,-10 1-4,-8-3-3,-6 4 1,-4 1-1,1 0-1,1 3 1,6 1 0,1 5 0,11-3 0,4-1 0,11 4-2,6 0 2,8-1-1,15 2-2,8 0 1,3 9 1,11-1 1,6 6-1,-5 8 1,-1 3-1,2 4 1,-17 6-1,-4 7-1,-9-1 1,1 14-14,-12 11-20,-6 13-33,-6 4-58</inkml:trace>
  <inkml:trace contextRef="#ctx0" brushRef="#br0" timeOffset="485020.7416">15757 16947 259,'-3'1'71,"3"-1"-55,-2-1 47,-7 1-11,-1 0-41,1 3-11,4 0-4,1-5-40,1-1-62,-1-1-120</inkml:trace>
  <inkml:trace contextRef="#ctx0" brushRef="#br0" timeOffset="485404.7636">15927 16402 248,'6'-7'33,"-6"6"-25,1 1 37,-2-3 3,1 4-18,0-1-21,3 3-9,-3 6 0,3 20 1,0 17 3,-3 15-2,1 6 0,5 8-1,-2-5-1,4-9-10,6-17-6,3-12 5,5-14 0,-3-10 5,7-6 5,0-7 1,-1-5 3,2-9 12,-3 5-2,-5-11-3,-11 0 3,-7-5-5,-10 3-3,-16-2-3,-8 2-2,-7 4-13,-3 10-8,1 4-15,1 9-34,6 7-55</inkml:trace>
  <inkml:trace contextRef="#ctx0" brushRef="#br0" timeOffset="488312.9299">16892 11301 127,'-5'2'25,"2"-2"-19,3-2-5,-3 5 1,-10 3-2,0-5 0,6 3 0,3-4 0,4 3 2,-8-6 3,10 6 8,-4-6 9,4 3-2,-2 0-1,-2-4-5,8-6-14,-3 5 0,-3-2 0,3 7 0,-3 0 0,2 0 1,-7 0 0,2 4 2,-10-3-3,4 1-1,-4 0 0,-2 5 1,9 2-1,0-5-2,6-4-7,3 1-5,-3-2-1,6 1 9,9-8 7,7-5 2,-4 1 1,0-4 4,-8 2 2,1-1-2,-10 7-3,-2 6 0,-8 1-1,-3 1-3,-12 10-5,5 1-1,-13 7 5,7 0 1,7-6 0,8-2-2,10-7 1,0-1-3,4 3-8,2-5 9,8-5 3,3 0 2,3-3 2,8-5 0,-12-2 4,-5 3-4,1 0 0,-12 3 1,3 5-1,-6 4-1,0 1-1,-4-1-2,0 0-9,0 7 0,2-2-2,-5 4-1,9 6-2,1 2-30</inkml:trace>
  <inkml:trace contextRef="#ctx0" brushRef="#br0" timeOffset="491862.1329">16780 11422 94,'-2'-3'32,"1"1"-12,-5-2 21,9-1-16,-6 5-2,-1-8-4,1 0 0,3 4-4,-2-3 0,-2 1-6,8-1 1,-7 0-6,3 0 3,0 0-5,0-5-2,11-5 0,0-5 0,-2 1 0,5 9 0,-7 2 0,-4 3 1,-6 7 0,0 3-1,6-4-5,-9 3-6,0 3-1,0 9 11,-4 14 1,5 0 0,-3 3 0,5-4-1,3-5-1,4-8-1,3-6-4,-4-8 0,5 3 7,2-8 0,11 2 2,-3-6 1,5-6-1,0-3 1,-6-3-2,-4-1 2,-1-2-1,-11 7-1,-6 0 1,-1 7 0,-3 4-2,3 5-1,-3 2-1,3 2-2,0 0-3,-2 7 5,1-4-1,13-2-4,-2 1-12,1 1 7,-1-3 9,13-2 3,-4-7 2,-5 1 0,8-2 4,-10-7 2,3-8 10,1 4-6,-4-2-7,-1 8 5,-4 8-6,-1 5-4,0 2-1,-6-1-15,-1 17 4,-16 10 0,-5 4-6,11 3-10,9-3-20,11-2-51</inkml:trace>
  <inkml:trace contextRef="#ctx0" brushRef="#br0" timeOffset="493537.2287">17547 11804 102,'-2'-10'33,"2"1"-2,0-2 16,-3 5-3,0-1-1,-3 0-17,0-1 3,0-2-3,3 6-4,-1 2-1,4-1-4,-5 6-9,2-3-8,-10 7-5,-17 14 1,-9 28 4,-11 5 1,-3 11-1,1 2 0,2 4 1,6-12-1,11-2 0,12-7 0,11-7 0,10-6-2,7-8-1,7-13-2,5-5-1,8-2 1,6-4 3,7-7 2,8-7 1,5-9 1,2-11 1,7-10-1,-7-3 1,-6-10-2,-8-2 3,-11-1-4,-7-10 2,-6 0-1,-7 1 1,1 7-2,-8-1 1,-3 2 0,-6 5-1,0 2 1,-6 10-1,-2 21 1,2 10-1,-1 5-1,1-4 0,-3 15-1,-4 4-4,-8 17 2,0 10 4,3 1-1,6 7 2,-1-5-1,4 2 0,5-7-2,8-6 2,-1-3-3,11-2 3,3-2-4,6-5 1,2-5-1,9-3 4,4-2 1,2-4 2,7-3-3,5-4-3,3-5-18,3-1-40,-11-2-19,-1 2-40</inkml:trace>
  <inkml:trace contextRef="#ctx0" brushRef="#br0" timeOffset="493838.2459">18096 11947 200,'3'-3'56,"-3"6"-54,0 0 5,0-3 29,1 2-24,-4-1-12,3 10-2,6 11 2,-9 9 5,9 16-3,-2 1-2,-1 2-1,5-1-33,1-6-52,6-18-36</inkml:trace>
  <inkml:trace contextRef="#ctx0" brushRef="#br0" timeOffset="494047.2579">18565 11889 258,'2'-6'23,"1"9"-17,-3-10 25,3 0 11,1 4-27,2-3-14,2-2-1,10-1-17,1 6-21,2 1-23,1 7-23,-1 7-5</inkml:trace>
  <inkml:trace contextRef="#ctx0" brushRef="#br0" timeOffset="494157.2642">18659 11979 100,'-10'5'37,"10"-5"10,0-3 4,3 1-20,3-5-13,18-8-16,13-7-2,9-7-17,5 3-68</inkml:trace>
  <inkml:trace contextRef="#ctx0" brushRef="#br0" timeOffset="494488.2831">19084 11510 232,'-1'-3'34,"4"5"-1,-3-2 15,0 0-13,1 2-20,-4-4-15,5 4-1,-1 4-3,8 7 3,2 15 1,5 6 3,-2 14-1,0-3 0,-4 5 0,3 0-2,-4-7-13,1-8-31,2-4-13,5-9-17,-3-10-36</inkml:trace>
  <inkml:trace contextRef="#ctx0" brushRef="#br0" timeOffset="494848.3037">19486 11428 267,'-7'-3'39,"9"3"-28,-5-3 19,3 6 1,-7-3-31,1 10-4,-8 10 4,1 10 0,4 14 0,6 2 0,7 14 0,4-13-1,11-14 1,3-14-5,1-10 5,4-6 1,0-10 2,1-11 10,3-10 3,-1-15 2,3-6-4,-9-5-1,-5-1 1,-11 10-7,-7-1-4,-8 9-3,-23 5-3,-15 4-26,-19 21-18,-31 15-21,-26 22-16,-15 7-52</inkml:trace>
  <inkml:trace contextRef="#ctx0" brushRef="#br0" timeOffset="496351.3897">16708 11501 66,'8'-9'13,"-5"0"-8,4 4 15,-2-4-2,-2 3 2,-5 3 11,5 1 7,-4-2-4,2 1-7,-1 2 5,-4 1-9,-1 0-14,5 0-3,-1 0-6,1 3 1,1-6-1,2 1-2,-6 2-10,6 2 3,2-7 5,8-4 4,1-5 1,8-7 0,3 0-1,-5 2 0,-3-1 1,7-2 0,-19 7 0,1 12 0,-12 3-1,3 2-3,-9-2-1,-3 15-4,-15-3-7,12 9 15,8-11 0,4-3 0,1-4 0,10-6-2,-5 2-5,3 2 1,3-5 6,10 1 0,4-2 1,-4-4 0,-1-1 0,-5 1 1,-10-1-1,0 10 1,0-7 2,-5 7-4,0-1 3,2 1-3,-5 0 0,4 1 0,4-2 1,3-1-1,-2 2-10,4-7 4,16-5 6,2-1 0,5-8-1,-1 5 0,-7 3-1,-11 8 0,-7 3 2,-5 5-2,-2-2-13,-2 6 13,-12 6-2,2-1 4,8-1-3,0-5-3,5 2-1,2 1-7,2 0-9,0-4-4,0 0 8,3-3-3,3-4 7,-1-1 15,5-5 0,4-7 7,-5-5 1,2-4 10,-2 1-5,2 1 19,-5 3-17,-2 8-1,-5 11-1,-8 1-4,-8 7-9,-14 10-7,-2 7 7,-3 0 0,-2 4-2,0-2 4,12-5-4,7-10 4,9-3-3,19-9 1,-13-1-4,8 0-4,3 3 8,6-11 3,10-3 0,9-6 3,-6-5-2,0-1 0,-1 0-1,-4 1 0,1 6-1,-5 1-2,-10 7 1,-7 9-1,0 0 4,-3 0-4,2 0-2,-1 4-16,-5 2 4,0 5-10,-3 1-12,7 1-14</inkml:trace>
  <inkml:trace contextRef="#ctx0" brushRef="#br0" timeOffset="497971.4823">16983 11009 103,'-5'-11'28,"7"5"11,-8-2 1,3 5-5,4 3-5,-1 0-10,-3 0-2,3 1-5,0-1 2,3-1 0,-1 1-2,-5 1-4,4-1-4,-1 0-1,-1 3-4,2 1-5,-4-4-3,3 22 8,-10 9-1,4 14 2,0 5-1,0 11 3,1 6 2,-4 5-5,-2-8 3,5 6-2,4-1 0,-4 9 1,-2-8-2,1-7-1,-9 0 0,4 2 2,-3 0 0,-6-13 0,9-9 2,2-14-1,8-10-2,-1-9 1,2-5 1,1-6 0,1 2 2,-1-3 3,8-1 25,-13-26-17,11-24-14,-3-12 0,6-16-1,0 3 1,0-11-1,6-1 0,-3 4 0,4 18 0,-2 2 0,4 4 0,-8-2 0,0 10 0,4 16 0,-11 12 0,3 13 0,-3 10-1,-6 2 1,3 1-3,0 0-2,-1 3-5,-1 6-5,2 21 10,-11 19 5,1 18 2,-8 13-2,-1 6 0,-7 21 0,-1 3 2,-5-18 0,3-7-1,-1 9 0,4-5-1,2-12 0,3-11 1,3-18-1,10-14 1,4-19 0,6-14-1,-4-2-2,4-4 0,0 4 2,1-7 7,11-27 2,1-26-7,1-11 0,4-13 0,-2-15-2,4 9 0,5-1 0,0-5-3,12 12 0,-5 14 0,4 17 1,1 0 1,-6 1 1,-3 11 0,-6 12 1,-15 15-1,-6 9 1,-5 5 0,4 1-1,-2 0-10,-3 9 1,-9 16 9,-5 16 3,-3 14-3,-1 8 1,-9 13-1,-7 19 0,-1 3 0,1-13 1,7-10-1,-4-7-6,12-3-18,6-9-14,6-13-20,4-14-22,6-8-9</inkml:trace>
  <inkml:trace contextRef="#ctx0" brushRef="#br0" timeOffset="499612.5762">16930 11408 60,'-28'31'63,"-12"24"-41,-6 11 6,-3 9-12,7-8-5,3-6 5,6-8-13,8-25 14,14-11-11,10-17-2,2 0-3,4-6 17,16-23 4,12-22-7,11-12-9,1-10 11,6-12-10,-1 11 0,3 2 0,-3 2 3,-4-3-5,-7 5-1,-1 7-3,-7 10 5,-4 13-2,-7 6-1,-1 11-2,-9 8 0,-6 9-1,-5 4-1,1 2-4,-6 0-2,9 2-6,-10 19 1,-8 16 12,-8 17 4,-7 4-2,-10 9-2,-7 9 1,-7-7-1,4 1 0,-3 1 0,8-1 1,3-11 1,19-24-2,7-11 0,12-13 0,5-9-1,-1-7-10,0 1 9,10-18 2,19-21 10,4-23 2,0-8-10,13-2 4,-7 8 1,5-1-6,0-3 0,-4 3-1,0 5 1,-1 7-1,-7 12 1,-6 9-1,-9 7 2,-7 12-2,-8 8 1,-2 9-1,-2-1-1,-1 3-6,-1 4-8,-14 19 15,-12 28-2,0 5 2,-1 13 0,-2 4-1,-4 4 3,0-9-2,-1 8 0,4-3 0,3 7 2,7-20-2,0-15 1,7-16-2,11-12 1,1-10-1,9-9 1,-10-3-1,10 0 1,-2 1 4,7-24 9,12-27-7,1-17-1,4-8 0,-4-13-2,-1 12-2,-2 4 2,2 5-1,-2 4 1,-4 21-2,-7 15 7,-3 14 1,-5 11 0,0 3-3,-2 0-6,1 2-4,-1 1-3,-1 6 1,3 19 5,-1 17 1,-7 14 2,-3 11-1,-8 11-1,-6 17 0,-13 11 0,6-13 2,-1-3-3,-7 5 1,1-1 0,4-5 1,0-2 0,2-8 0,-2-9 0,1-2 0,9-13-1,-4-15 3,7-10-3,6-9 1,5-9-1,7-10 0,5-5 0,-2 0 1,-1 0 2,2-5 5,6-17 2,5-23-8,11-13-2,0-16 1,4-5-1,1-1 0,4-7-7,0-6 1,8-10 0,-1 0-2,8 4 3,-1-10-2,1-1 4,-1 13-6,-5 15 8,1 4 1,-3 3 1,-10 6 0,2 15-1,-8 18 0,-8 11 0,-3 12 1,-9 11-1,-2 2 0,0 1-1,-6 3-8,0 14-3,-6 22 11,-4 14 1,4 3 0,-6 7-1,-5 12 2,-6-4-2,2 8 2,-6 12-1,2 8 1,-8-7-1,-1 4 1,-6 3-1,-4-4 0,9-4-1,0-15 2,5-9-2,11-21 2,6-16-1,8-11 0,5-12 0,11-10-1,-5 1-1,3-2 2,-3-2 0,12-15 3,6-12-2,5-11-1,4-10-2,0-6-10,6-8-15,6-8-14,7-7-16,0 6-46</inkml:trace>
  <inkml:trace contextRef="#ctx0" brushRef="#br0" timeOffset="512512.314">16149 12716 53,'-2'-7'6,"2"-4"20,-4-3-9,-1 1 6,5 13 20,-5-8-19,3 2 2,1 0-6,-2 4 6,3-2 1,0-1-10,-2-8 14,2 3-21,-1 3 8,1-7-9,-5 4 0,4 7-2,1 3 1,-2 3-1,2-3-7,0 0-1,0-2-6,0 9 0,-1 10 7,2 9 1,2 2-1,3 8 0,-1-1-1,0 1 1,4-2-3,0-7-3,-2-5-5,6 0-4,-7-5-22,4 6-21,2 0-34</inkml:trace>
  <inkml:trace contextRef="#ctx0" brushRef="#br0" timeOffset="514058.4025">16329 13578 160,'-1'-2'25,"2"-3"-9,-4-1 31,2-5-10,-1 2-9,2-2-8,-4 2 4,0-2-15,1 0 8,0-1-3,-3 4 1,0-3-7,-2 1-2,-2-2 1,-1 1 0,4 2 1,-3 5-5,2-3 1,0 4-3,1-2 1,-3 3-2,-1 2 0,-4 0-2,-4 9 1,-5 1-4,2 5 3,-2 4 1,6 0-4,3 1-2,1 1 4,2-4 2,4-2 1,6-3-4,1-2-1,4-1-2,-2-1-1,4-3-1,-1 4 4,2-1 1,4 1 0,-2 2 3,2 0 0,1 0 1,-7-6 0,4 3-2,-3-3 0,2-3-1,-1 1 0,1-1 1,2 0-1,0-4 2,3-3 0,7 4 1,2-7 1,-4-5 0,2 1 1,-1-2 1,1-3 2,-1 1 1,-7-1-2,-1 2-2,-1 2-1,-3 1 1,0 5-1,-5-3 1,1 3 3,-5 1 9,-2 2-8,1-5-1,-8 1-3,0-1-1,-7-1 0,-5 0-1,0 1 1,2-8-1,-1 2 0,7 1 0,3-1-1,2 1-1,3 3 2,1-6-2,4 2-1,6-1 0,3 0 1,0-1 1,1-2 1,4 4-1,1 0 1,0 2 0,-3-1 0,4 0 0,-7 5-1,9-6 0,-2 8 1,5-5-1,0 7-1,-2-2 2,0 6-1,1 6-2,-6 3 0,-2 1 1,-3 6-2,-5 2-3,-2 17-1,-8 9 7,-3-2-5,0 0-1,-3-2-9,8-2-24,2 6-44</inkml:trace>
  <inkml:trace contextRef="#ctx0" brushRef="#br0" timeOffset="514231.4124">16511 13430 307,'-7'0'26,"-2"-4"-23,8 4 19,-4-1-22,7 4-4,-1-5-58,-1 9-102</inkml:trace>
  <inkml:trace contextRef="#ctx0" brushRef="#br0" timeOffset="514597.4333">16714 13020 128,'-1'-6'122,"-2"6"-99,3 0 7,4 3 18,-10-3-15,6 2-33,-3 3-4,-1 33 2,-11 25 2,5 8 6,2 1-6,3 3 0,4-4 2,2 3-4,3-28-11,3-5 5,3-26-8,1-8 13,1-7 3,3-1 1,-8-7 8,15-12 13,-5-11-2,4-1-9,-9-3-1,-3 0-3,-9 2-5,-9-2-2,-6 2-7,-3 8-22,-6 7-24,-3 10-31,-1 5-66</inkml:trace>
  <inkml:trace contextRef="#ctx0" brushRef="#br0" timeOffset="515111.4627">16322 12697 126,'-12'-13'41,"8"5"-21,-2 0 4,-1 8 16,-1 0-24,0-5-9,7 10 5,1-10 1,1 8-6,-1-5 4,3-2 0,-4 6-11,2-2-3,2 0-7,3 2-16,6 7 16,10 12-43,-2 11-11</inkml:trace>
  <inkml:trace contextRef="#ctx0" brushRef="#br0" timeOffset="517060.5742">22425 11790 153,'-6'-10'11,"2"7"-10,3-3 14,-4 3 15,2-4-12,0 7 12,0-3-11,3 3 1,0-4 2,3 5-3,-3-2-4,2 1-1,-2 0-1,0 0-3,1 0-8,-1 0-2,-1 0-1,1 1-2,0 1 1,0-2-1,1 1 2,1 6 1,2-1 1,-2-3 0,-2-2-1,1 1 0,-2-4 1,1 1 0,0 4 0,0-3 0,0-2 1,0 2-2,0 2 3,0-4 0,0 2 3,-2 0-1,4 0 0,-5-1 0,4 1 0,1 0-1,-4 1-1,2-2-1,-1 2-2,2-1 0,-2 2-1,1-2-1,0-2-7,-2 4-1,2-1-1,0-1-3,0 0-3,-3 7-2,2 2 16,-4 7-27,4-10 8,-1-6 4,2 0 7,0 3 7,2-3 3,-4-3 0,4 5 0,-2-1-25,0 14-91</inkml:trace>
  <inkml:trace contextRef="#ctx0" brushRef="#br0" timeOffset="519830.7326">20946 12726 278,'-6'-5'46,"7"2"-25,-1 4-8,0-1 26,-3 0-20,5 0-18,-2 0-1,-2 0-4,-1 14 3,-5 11 1,5 7 0,3 3-1,8 1 1,3-1-1,8-6-1,11-7 2,1-3 1,10-5-1,4-11-1,-1-8 1,-3-8 1,-7-7-1,-1-15 3,-12 0-2,-7-12 1,-8-1 0,-6-6 3,-4-4 0,-6 11 4,-7 10 7,2 6-10,-3 4 0,0 5-5,1 7 1,-8 1-2,5 3 0,4 5-2,-3 1 2,2 2-1,1 3-2,3 3 1,-3 2-2,-4 7 2,1 5 1,-1 5 0,0 5 1,5 7 0,6 0 0,6 1-1,6 0-3,9 0 3,6-1-1,7-5 0,6-1 2,9-7 1,7 0-1,5-4 3,2 0-3,5-10-6,-5-7-15,-2-7-10,-10-5-1,-5-10 0,-7-2 12,-9-7 14,-6 4 6,-8-7 1,3 1 0,-7 11 1,-1 13 10,-4 1 9,0 8 11,4 0-4,-4 0-13,2 0-4,0 2-1,0-1-3,-1 2-6,1 10 1,0 14 1,1 2 2,5 7-4,4 2-1,1 1-22,7 3-37,-2-1-40,10-12-33</inkml:trace>
  <inkml:trace contextRef="#ctx0" brushRef="#br0" timeOffset="520168.752">21921 12803 267,'-6'0'96,"12"-3"-82,-4 0-1,-2 5 22,5-7-35,2 5-8,25-7-7,1 9-36,-4-4-18,-8 11-17,-11 4 0,-7 8 28,-9-4 58,-6 2 4,-4-2 50,-4-4 3,17-12-9,3-1-8,5 0-11,-4-3-20,17 0-9,16-7-8,23-7-46,6 3-57</inkml:trace>
  <inkml:trace contextRef="#ctx0" brushRef="#br0" timeOffset="521450.8253">22737 12772 135,'-1'-4'34,"-1"1"7,1 3 4,-7-7-17,1 7 0,-1-6-8,-5 9-1,1 4-19,-8 21-2,-3 12 2,4 2 2,9 6 1,7-3-1,9-10-2,5-9-1,7-6 1,7-4 2,0-6-2,5-14 2,-7-2 0,4-10 0,-7-7 4,-6-5 8,-7-1 1,-8-1-9,-8-6-1,-3-2-2,-4 1-2,-6-5 0,3 5-1,-1 0-4,3-1 3,5 7-2,8 3 0,4 4 1,1 0-1,9 7 1,2-2 1,8 12 0,-4-3 0,2 7-1,-1 3-1,5 1 2,-3 4-1,-4-1 2,2 3-1,-7 0 1,-2 6 0,5 4-1,-9 8 0,-4 13 1,-3 11-39,-1 13-47,-5-11-84</inkml:trace>
  <inkml:trace contextRef="#ctx0" brushRef="#br0" timeOffset="521593.8335">22940 12908 300,'1'-3'46,"-1"-1"-24,-1-1 11,2-3-33,-1 1-1,7-2-74,3-4-123</inkml:trace>
  <inkml:trace contextRef="#ctx0" brushRef="#br0" timeOffset="521951.8539">23131 12521 287,'2'4'37,"-4"-4"-32,5-2 31,-3 5-16,0 0-20,3 11 0,0 26 4,-1 11 4,-7 17-3,-2 5-5,0-3-9,-6-4-16,9 3-14,4-6 4,7-28-33,19-24 68,-6 1 6,1-12-3,7-3 11,-8-6 12,1-5 12,-4-8-11,-7-2-7,-7-3-3,-2 0-6,-5-4-7,-10 5-4,1 5-7,-2 7-30,-9 6-25,-3 12-45</inkml:trace>
  <inkml:trace contextRef="#ctx0" brushRef="#br0" timeOffset="524610.006">16185 13926 234,'-3'-1'34,"0"1"-13,-5 2 20,-5 7-3,-4 1-14,6 2-7,-4 1-2,-3 3-6,3 13-4,-6 5-3,-7 14 2,1 3-1,9-2-2,-12 4 0,5-5-1,7-12-15,6-9-30,9-15-25,4-7-15,11-8 10,8-19 14</inkml:trace>
  <inkml:trace contextRef="#ctx0" brushRef="#br0" timeOffset="524831.0186">15998 14216 53,'5'-32'38,"4"14"4,-4 1 7,-3 8-17,-2 6 3,-2 0 2,-1 6 3,1-3-14,0 2-14,-10 9-8,-7 9-2,1 5 2,3 1-3,0 6-1,5-3 2,4-7-2,6-5-5,0-8-14,8-2-5,3-2 5,10-9 3,-1-1 1,5-6-16,-3-3-5,-4-3-7,-5 1-11</inkml:trace>
  <inkml:trace contextRef="#ctx0" brushRef="#br0" timeOffset="526454.1115">15692 14420 153,'2'0'32,"-5"0"-18,6-2 21,-5 4-1,6-2-19,-8 0 0,8 0 0,-4-2 0,-4 4-2,3-2-1,4 0-4,-3-2-2,0 4 0,2-2-1,-4 0-1,4 0-1,-2 2-1,0 1-1,-2-3 1,2 0-1,0 0 0,2 0-1,-7 0 0,8-3 0,-6 6-3,3 0-1,-9 8 4,-4 16 0,-11 7 0,-2 9 1,-1 10-1,-16-1 0,9-1 2,3-6 1,-1-6-2,1-3 0,3 0 0,-4-1 0,4-9 0,6-3-1,7-10-15,12-15-23,1 2-10,7-9 5,2-11-37</inkml:trace>
  <inkml:trace contextRef="#ctx0" brushRef="#br0" timeOffset="526843.1337">15376 14720 120,'-7'13'3,"-2"4"-2,-3 13 4,-7 4 2,-5 10-2,-6 0-4,8-1-1,4-6 0,8-11 0,10-9 0,8-15 0,7-4 0,6-3 12,10-15-4,-2 3-6,3-1 0,1-8-1,-1 5-1,-10 5 0,-7 1-7,-8 7-9,-2-2-16</inkml:trace>
  <inkml:trace contextRef="#ctx0" brushRef="#br0" timeOffset="527283.1589">15266 14965 195,'1'-4'42,"-1"2"-23,-1 2 26,2 2-10,-1-2-14,-6-2-3,6 2-6,-8 0-8,3 7 1,-2 0-2,-9 14-3,-6 10 0,-6 20 0,-2 6 0,-6 2 2,2-10-1,4-5-1,0-2 1,3-10-1,10-4-9,6-8-32,10-8-41,8-1-54</inkml:trace>
  <inkml:trace contextRef="#ctx0" brushRef="#br0" timeOffset="527505.1716">15079 15207 147,'-4'-6'105,"4"6"-88,-4 3 22,1-3 5,-2 6-27,-4 5-16,0 15 0,-6 3-1,5 0 0,-5 0 0,3-4 0,1-1-14,0 0-13,-3-7-18,8 0-35,6-17-64</inkml:trace>
  <inkml:trace contextRef="#ctx0" brushRef="#br0" timeOffset="528036.2019">14919 15519 190,'-5'-6'89,"4"6"-63,-6-1 4,-5-2 12,4 5-24,-6-1-11,3 2-5,-2 2-1,3 5-1,-8 2 0,4 3-1,3 1-8,-1 1-16,3 0-27,-2 2-35,7-5-78</inkml:trace>
  <inkml:trace contextRef="#ctx0" brushRef="#br0" timeOffset="528294.2167">14814 15579 200,'-2'3'11,"-1"5"-11,0-3 16,-4 7 4,-2-3-7,2 3-3,-2 2-2,-8 7-3,-1 0-5,-1 4 0,-11 4-9,2-2-11,3-8-14,5-3-1,2 0-28</inkml:trace>
  <inkml:trace contextRef="#ctx0" brushRef="#br0" timeOffset="528493.228">14666 15715 131,'-10'7'44,"4"3"-38,-7 2 19,0 2-3,-1 3-15,2 1-6,-2 0-1,7-5-7,-5 1-16,6-2-22,-3-1-30</inkml:trace>
  <inkml:trace contextRef="#ctx0" brushRef="#br0" timeOffset="528712.2406">14587 15777 104,'2'1'43,"-2"-2"-33,-5 8 16,-7 3-19,2 6-3,-6-3-1,0 1-1,6 1-1,-3-2-1,-2-1 0,10-5 0,-4 6-13,2-2-15,0 0-25</inkml:trace>
  <inkml:trace contextRef="#ctx0" brushRef="#br0" timeOffset="528968.2553">14436 15879 87,'-1'0'46,"-5"2"-33,3-2 24,3 2-5,-4 1-6,1-1-5,-3 4-2,3 1-12,-6 8-6,4 0 0,-4-2-1,-4 4-1,0-2-15,-3 2-23,6-8-13,1 1-55</inkml:trace>
  <inkml:trace contextRef="#ctx0" brushRef="#br0" timeOffset="529174.267">14361 15934 151,'-3'2'32,"-1"-1"-19,-2 2 29,-10 6-16,3 0-22,-4 6-4,4 0 0,-2 2-1,-3-2-12,5-3-8,-4 7-15,9-12-1,-3-4-12</inkml:trace>
  <inkml:trace contextRef="#ctx0" brushRef="#br0" timeOffset="529415.2802">14241 16012 116,'-9'7'50,"5"0"-48,-6 1 27,-1 7-2,-4 2-19,0 8-7,-9 3-1,3-2-16,-3 3-21,-1-2 15,4-8-1,5-7 4,4-7 14,12-5-4,-3-5 3</inkml:trace>
  <inkml:trace contextRef="#ctx0" brushRef="#br0" timeOffset="529616.2919">14055 16134 85,'-2'4'39,"-4"-4"-29,3 10 29,-2-4-11,-6 2-19,0 12-5,-15 2 1,5-3 8,3 2-9,-3-4-4,6 1-1,2-11-2,5 0-6,3-5 1,5-2-10,5-5-45</inkml:trace>
  <inkml:trace contextRef="#ctx0" brushRef="#br0" timeOffset="529859.3062">13900 16233 118,'-18'16'28,"-2"-2"-4,4-1 17,1 1-19,2 4-19,-4 6-3,-2-3 1,0 1-1,6-3-4,1-5-1,2-1-7,7-5 4,-1-1 0,1-4-20,1 0-11,7-6-14</inkml:trace>
  <inkml:trace contextRef="#ctx0" brushRef="#br0" timeOffset="530061.3178">13774 16375 73,'-4'5'52,"-3"-3"-46,1-1 26,-5 6-5,-1 2-22,-1 1-4,-1 6-1,-7 2-8,-6 9-2,-2-4 10,5-4-2,0-1-5,14-8 0,-4-1 2,5-2-14,8-7-36</inkml:trace>
  <inkml:trace contextRef="#ctx0" brushRef="#br0" timeOffset="530285.3306">13572 16495 128,'-10'11'5,"4"-9"9,-1 1 27,-2 1-18,2 1-8,-1 3-10,-4 1-4,2 2-1,-6 3-13,-1-2-5,-4-2-17,8 1 3,-4-8 1,7-3 10,-2 0 2</inkml:trace>
  <inkml:trace contextRef="#ctx0" brushRef="#br0" timeOffset="530486.3421">13448 16503 57,'13'-10'12,"-10"12"1,-3-3-2,-3 1 12,3 3 3,-6 8 5,-3-2-8,-6 4-4,3-6-4,-7 7-11,9-3-3,-11 1-1,7 1 0,-5-2-11,2-2-10,6-1-10,2-8-14,7 0 10,-1-3 11</inkml:trace>
  <inkml:trace contextRef="#ctx0" brushRef="#br0" timeOffset="531231.3846">13306 16573 62,'0'0'10,"2"0"3,-2 1 2,-3 3 6,3-3-8,-8 4 4,0 6-6,-5-3 0,-2 1 5,-1 6-5,-8 3 1,0-4-4,9 2-6,0-4-2,-10 3 0,6-5-6,7-3-3,-2 0-2,8-4 1,3-3 1,5-2 6,-2-1-9,4-2-11,6-7 9,1 2 3,4-5 6,-6 6 5,6-3 1,-9 10 0,-3 2 3,-6 2 7,-1-2 18,-1-2-9,-1 8-10,-13-1-9,0 7 0,2-2 3,-12 2-2,11 3-2,-10-1-1,0 2 0,5 1-1,-2-4 1,8-1-2,4-5 2,6-4 1,1 2 0,4-6 0,4-2-2,1 3 0,0-8-2,0 2 2,4-1 2,-4 5 0,3-3 0,-6 5 2,-2 3 2,4-1 9,-8-2 6,6 2-5,-6 0-4,-4 3-10,-2 1-4,-2 5-1,-1-5 1,-2 3 0,6 1 1,-2-8-3,10 2 5,1-3 1,1-1-1,2 0-5,-1-2-2,5 0 6,1 1 2,2-1 0,-1-1-1,-1 0-1,-5 3-1,1 0 0,-4 3 3,2-3-1,-4 1-2,-7 7 0,1 0 0,-4 5-12,0-4 0,3 0 5,-7-1 2,5 1 1,-4 1-2,10-5 2,7-1-18</inkml:trace>
  <inkml:trace contextRef="#ctx0" brushRef="#br0" timeOffset="536817.7039">12547 16816 267,'-9'-1'42,"9"-3"-29,-5 1 13,-1 1 21,-2-2-17,-1 3-15,4-2-3,-1-1 2,6 4-2,-2 2-3,2-4-4,3 6-3,-4-6-2,1 2 0,3-2 0,0 2-2,11-3 2,5 1 0,9-8 1,-6 3 0,4 3 0,-13-1-1,-4 8 0,-9-3 0,2-3-1,-4 6 1,2-3 1,-4 2-1,4 1 0,-22 15-3,-11 4-1,-3 3 0,-11-3 0,12-1 4,11-8 0,8-7 0,12-2 1,4-4-1,0-2-1,2 4-3,-2-6 1,6 4 2,4-12 1,10 3 1,5-10 1,0 3-2,-4 4 1,-9 2-1,-4 9 1,-7-2 0,-2 6 0,1-3 3,-5 0-1,2 1 0,-4 3-2,-2-3-1,0 4-1,3 0-3,1-2-1,4-1-2,2-2-5,1 0-6,2 2 2,9 1 9,0-1 5,5-8 2,4 2 1,-4 0 0,-8-2 0,-6 9 0,-4-1-1,-4-1 1,3 3 0,-8 6 0,-10 9 0,-1-2 0,4-8-1,4 2 1,3-6-1,6-5 1,6-1-1,-3-1 2,3-1-2,6-2 2,6-6 0,1 4-1,-1-1-1,-6 3 0,-6 5 0,0 3-7,-6-3-5,3 0-12,-3 2-18,3-2-21,6 12-34</inkml:trace>
  <inkml:trace contextRef="#ctx0" brushRef="#br0" timeOffset="539314.847">12650 16879 83,'1'2'28,"-4"-5"-3,3 4 15,-6-2-10,5 4 0,-4-5 3,2 1-7,2 2-1,-4-2 2,1 0-2,-2 1-11,4 0-11,-3 1-3,2-2-1,3 1-20,-2 1-22,4-1-13,-1 5-11,8 3 18,3 3-6</inkml:trace>
  <inkml:trace contextRef="#ctx0" brushRef="#br0" timeOffset="540150.8949">13406 16954 161,'0'-3'29,"-3"-2"11,-6 0 14,3-2-16,0 3 3,1 4-10,-3-3-11,0 3-2,-1-3-3,0 3-5,-4 3-4,2 0-5,-6 8-1,-3 9 0,-2 9-2,5 0 2,5 4 0,6-8-2,11 4 1,1-6-3,12-4-6,3-11 0,3-2 4,5-8 3,7-7 3,4-5 1,1-5 0,-5-8 1,-8 3 2,-6 0 4,-13 0 1,-7 2 5,-13 0-6,-8 5-3,-9 3-3,-4-1 1,-4 6-3,5 6-9,0 10-19,1 8-26,5 2-40,8 14-36</inkml:trace>
  <inkml:trace contextRef="#ctx0" brushRef="#br0" timeOffset="550691.4978">8794 11037 72,'-39'3'6,"12"-1"0,0-5 1,10 0-7,6-3-13,1-7 5,5-5-9,4-3 17,2-2-1,2-6 2,0-6 1,4-6-2</inkml:trace>
  <inkml:trace contextRef="#ctx0" brushRef="#br0" timeOffset="552628.6085">8349 10016 87,'-17'-22'42,"3"0"-13,-5 6-8,1-1-8,0 5 1,6 0-8,-4 7-1,7 2 2,1-1-1,5 4 6,-9-1 10,9-1 1,-10 0 1,8-1-3,1 0 5,4 3 0,-6-2-7,6 4-4,5-1-6,-5-1-9,-3 4-2,3-3-5,4 13-2,8 32 9,-3 16 1,7 11 0,-4-1-1,9 2 0,-3-11 0,4-2 0,-1-5 1,6 5-1,-3 7 1,-3-12-1,-4-3 0,-6 1 2,-6-3-1,-1-8 1,-5-16-1,1-16-2,-2-8 3,1-5-2,2 2 6,-1-5 2,-7-27 2,-6-18-10,0-4-2,3-2 1,-5 2 0,1 0-1,-3-1-1,0 8 2,1 8 1,-4-4 1,7 13-1,-6 2 1,5 12 2,5 5 5,4 11 12,5-2-19,0 4-1,0-4-6,0 12-1,7 20 6,2 19 0,5 11 1,0 13 1,5 7 0,1-3-1,1 2 0,-2-8 1,-4 5-1,-6-9 0,1-18 0,-8-10 0,-2-14 0,0-18 0,1-2 0,-1-5 0,0 3 0,0-3-1,0-1-1,3 2 2,-4-2 1,1-9 3,-9-18-4,-6-12 0,3-5-1,-6-2 1,1-3 0,3 16-1,3 18 1,5 9 1,4 6-1,-3 5-1,-1-4-8,4 7-3,-1 25-9,-7 24 11,4 11 4,6-8 0,4-13-1,2-8 5,2-15-5,-2-7 4,4-13-3,-5-4 0,2 1-1,-1-7 5,10-8 2,-3-14 6,-6-9 5,2-7-4,-13-3 1,-4 14-2,-1 10 3,3 22 0,-3 2 2,8 5-11,-2 1-1,-14 26-3,4 23 3,-1 0-1,8 2 1,3-7-4,1 3 4,6-13-2,2-10-2,3-12-6,-4-11-1,3-4 0,1-4 3,-7-2 2,4-5 2,4-16 5,-6-12 4,-4-4-2,-4 9 0,1 9-1,-4 10-1,2 3 1,2 4-1,0 6 0,3-1-1,-1 4-7,2-1-26,2 9-15,3 7 12,3 7-26,-3-4-16</inkml:trace>
  <inkml:trace contextRef="#ctx0" brushRef="#br0" timeOffset="553127.637">8309 11411 54,'-6'4'10,"-1"-4"16,2 0-19,1-1 15,5 4-11,-2-2-4,-1-2-7,2 6-23</inkml:trace>
  <inkml:trace contextRef="#ctx0" brushRef="#br0" timeOffset="553523.6597">8257 11447 182,'-6'-3'42,"6"2"-7,-6-3 6,2 4-2,8 0-17,-6 0-14,2 0-8,0 0-1,2 0-5,-1 0-1,1 9 1,4 12 5,3 10-1,3 12 2,0 23 3,-5-13 0,-5 4-2,2-3 2,-1-5 1,-9 1-3,6-6 1,0 0-2,-1-7-13,4-5-18,5-3-26,5-5-32</inkml:trace>
  <inkml:trace contextRef="#ctx0" brushRef="#br0" timeOffset="554061.6904">8815 10805 109,'6'0'11,"-3"-2"47,3 2-19,-8-3-7,5 0 13,3-1-19,7-1-7,4-7-16,8-3-3,16-8-2,5 3-67,3-4-61</inkml:trace>
  <inkml:trace contextRef="#ctx0" brushRef="#br0" timeOffset="554162.6963">9191 10573 163,'6'7'0,"14"-5"-85</inkml:trace>
  <inkml:trace contextRef="#ctx0" brushRef="#br0" timeOffset="558135.9235">7966 11472 85,'4'-7'24,"-8"3"13,4 3 7,4-3-8,-8 3-16,8 0 0,-4 1 4,0-4-3,-4 4-1,3-2 7,1 4-7,0-2-5,-3 0-4,3 0-3,3 0-6,-3 0-2,-3 0-2,3 0 0,4 1-1,-5-2-1,2 1-6,9 3 2,-1 5 5,1-2 1,4 5 1,-6-2 0,2 4-2,2 1 2,-4-5-4,5 8-8,-4-6-2,2-4 6,-7-3-2,-2-6 3,-2 6 8,0-8 5,-6-3 13,-2-12-6,-8 2 3,5-8-5,-3 8-1,9 7-4,-3-4 1,8 13-1,0-2-1,-1 3-1,-1 0-1,4 0-2,-2 0-1,1 1-3,-1 1-4,13 4-1,9 9 5,6 6 4,8 10 0,-1 6 3,0 12-3,-2-7 2,-5 5-2,2-22 1,-4-9 0,-6-1-1,-4-6 0,-5-9 0,-8-3 1,-1 3 0,-1-9 9,-6-15 27,-10-19-25,-8-9-4,-12 13 6,4-1-6,-5 4-5,4 9 1,9 17 3,7 2 0,11 4-3,-2 4 1,8 3-5,-2-3-1,-1 0-4,1 1-2,2 12-3,11 12 10,10 22-1,8 9 2,11 17-1,9-2 1,8-7 0,2-2-2,-9-8 1,-8 0 0,-13-11 1,-8-9-1,-5-12 1,-5-10-1,-10-4 0,-4-4 0,2-6 3,-3 2 3,0-2 14,-11-15 7,-17-18-25,-5-8 0,-12-3-1,-1 3 0,0 3-1,6 5 2,4 5-2,6 3 0,14 10 0,7 11 2,4 3 0,8 3-2,0 0-1,0 0-4,0 3 0,2 1-1,-2-8-1,9 18 4,4 11 3,8 9 1,6 2-1,3 0 1,-2-2 0,-1-4-1,-5-7 0,-10-1-2,-1-12-16,2 3-25,2 5-24,4-4-31,5-6-65</inkml:trace>
  <inkml:trace contextRef="#ctx0" brushRef="#br0" timeOffset="558843.964">9678 11582 179,'-7'0'56,"5"-3"-28,-2 3 34,3 3-14,-1-7-12,7 2-6,-3 4-9,0-4-10,1-1-10,0 2-1,25-13 0,17-7 0,7 1 0,0 4-23,-7 4-52,1 1-37,-14-3-46</inkml:trace>
  <inkml:trace contextRef="#ctx0" brushRef="#br0" timeOffset="559271.9885">9966 11330 167,'-12'-9'56,"2"6"-17,3-1 24,5 4-21,4-3-12,-1 2-18,-1 2-9,0-4-3,2 5-3,-1-2 1,9 0 2,-1 0 0,2 0 3,2 0 0,-8 0 2,1 0 2,-6 0-2,0 0 0,0-2 7,-2 2 4,4 0 3,-4 0 0,1 0 0,1 0-3,0 2-6,0-4-5,0 4-5,0-2-2,0 1-3,0-1-3,11 11 4,5 11 4,1-2 1,3 6-1,-2 6 1,-6-4 0,7-2 0,-4-2-1,1 2-1,-11-12-3,4 6 4,3-9-4,-3 0-16,-5 3-19,1-5-19,5 4-32,-3 4-45</inkml:trace>
  <inkml:trace contextRef="#ctx0" brushRef="#br0" timeOffset="565995.3731">9515 12165 87,'-5'-2'28,"-1"-1"-4,1 1 0,-5-2-14,0 1 0,2-2 0,1-1 1,-2 3 9,1 1-1,2-3 4,0 1 0,0 0-2,-1 0-3,3 1 4,-1 3-4,5 0-2,0-1-5,-2 2-4,4 1-7,-1-2-1,1 1-5,1 4 2,9 9 3,-3 9 1,15 6 0,-1 3 2,5 1-2,0 9 1,7-1 0,0 2-1,1-2-3,-2-7-48,-4 0-47,-2-8-48</inkml:trace>
  <inkml:trace contextRef="#ctx0" brushRef="#br0" timeOffset="566543.4044">9768 12470 81,'1'0'62,"-2"2"-49,4-2 13,0 0 12,-3 0-9,0 0-5,-3 0-2,6 0-5,0 3-8,1-3-7,7 3 4,7 8-1,2-5-2,3 3-1,-4 2-1,-2-3 1,-1-1-2,-7 0 1,-3-4 0,0 0-1,-6-1 0,2-2 0,-2-2 0,0 4 1,-3-5 1,1 3-2,-4-5-5,-4 6-15,-1-1 1,-2 2 4,-4 0 3,8 3 8,1-5 3,8 0 1,2 0 0,0 0-6,2 0-1,10 4 7,-2 2 2,3-1 6,2 0 2,-6-1 3,0 1-4,0 5 0,-3-3-4,-4 5-3,-5 1 0,-2 16 0,-6 0 2,-4-4-4,2-4-17,2 6-26,-3 3-7</inkml:trace>
  <inkml:trace contextRef="#ctx0" brushRef="#br0" timeOffset="570882.6526">8791 13208 83,'-24'-12'4,"6"1"-4,6 10-4,5-2 4,1 1 0,3 2 0,3-3-3,3-5-5,3-9-1</inkml:trace>
  <inkml:trace contextRef="#ctx0" brushRef="#br0" timeOffset="571208.6712">8739 12905 58,'-9'-36'18,"1"0"-16,4-5 22,-4 11-7,5 1 6,-3 10 14,-1-2-8,3 12 25,-2 8-6,1-2-5,5 3-3,0 0-6,0-4-2,3 7-9,-3-8-3,5 8-3,-5-6-6,0 0-3,1 3-6,-1 0-2,0 0-3,0 3-2,8-3-4,18 9-4,7 6-17,6 16-13,-2 15-6,2 16-7,1 6 4,-4-2-4,-2-6 11,-1-19 1,0-15 15,-3-12-17</inkml:trace>
  <inkml:trace contextRef="#ctx0" brushRef="#br0" timeOffset="571455.6854">9214 13138 128,'-2'0'79,"-1"-4"-26,0 0 7,-6-1-21,4 1-4,1-1-4,0-2-14,4 7-8,0 0-9,0 3-2,0-3-3,7 4-1,5 5 3,8 1 2,10 9 0,-10 3 0,2 4-5,-3 6-7,-2 2-6,1 2-21,-1-1-11,0-4-18,-1-5-40</inkml:trace>
  <inkml:trace contextRef="#ctx0" brushRef="#br0" timeOffset="571680.6982">9453 13392 88,'-1'-3'130,"4"-2"-107,-6 2 20,3 2-2,1 1-18,-2 1-19,-2-2-4,6 5-3,-5-4-32,5 0-13,11 5-5,-5 5 9,5-1-12,-3 4 23,0-4 19,3-1 10,-6 4-3</inkml:trace>
  <inkml:trace contextRef="#ctx0" brushRef="#br0" timeOffset="571831.7069">9589 13470 55,'31'6'9,"-4"1"10,3-1 3,-5-1 6,-5-3 2,-9 3 2,-1-3-9,-9-2 0,4 2 7,-2-2-2,-6 0-14,3 0-9,0 0-5,-2 9 0,2 2-2,-1 5-43,-1 2-21,1-6-27</inkml:trace>
  <inkml:trace contextRef="#ctx0" brushRef="#br0" timeOffset="572021.7178">9726 13624 99,'4'0'52,"-4"0"-29,0 0 14,-2 2-1,4-5-13,-2 4-4,0-1-8,0-3-11,0 6-2,3 2-16,2 6-30,1 2-61</inkml:trace>
  <inkml:trace contextRef="#ctx0" brushRef="#br0" timeOffset="572232.7298">9948 13886 78,'11'8'20,"1"2"-7,-5-14 17,-4 8-10,-6-2-7,2-2 9,2-2 5,-4 7-1,3-5-2,-1 2-11,2-4-9,-2 2-1,-2 5-1,6-13-1,-3 11-1,0-3-24,0 2-33,4 12-3</inkml:trace>
  <inkml:trace contextRef="#ctx0" brushRef="#br0" timeOffset="572418.7405">10047 14157 138,'0'2'7,"1"-2"30,-1-2 10,0 4-29,3-2-17,2 1-1,-1-2-2,1 2-31,-5 4-24,-6-2 16,4 8 1</inkml:trace>
  <inkml:trace contextRef="#ctx0" brushRef="#br0" timeOffset="572590.7503">10190 14340 117,'1'10'39,"1"-10"-1,-4-3 12,4 3-11,-2 3-22,0-3-12,-3 4-5,6 6 0,1 3-33,-4 4-48</inkml:trace>
  <inkml:trace contextRef="#ctx0" brushRef="#br0" timeOffset="572747.7592">10302 14581 106,'15'8'40,"-8"-2"-5,10-5 5,-10 1-19,-5-1 1,-2 1-13,7 1-7,-5 4 1,1 0-3,-6 4-6,6 2-60,-6-4-44</inkml:trace>
  <inkml:trace contextRef="#ctx0" brushRef="#br0" timeOffset="572911.7687">10527 14696 71,'12'5'31,"0"2"-11,-2-2-6,-2 8-9,0 0-5,3 2 0,-3 1-21,-2-3-19</inkml:trace>
  <inkml:trace contextRef="#ctx0" brushRef="#br0" timeOffset="573100.7789">10973 15101 335,'4'-4'16,"2"2"-15,7 2-2,-2-9 0,0-1-60,7-1-74</inkml:trace>
  <inkml:trace contextRef="#ctx0" brushRef="#br0" timeOffset="574779.8755">12293 16994 117,'0'1'42,"2"-6"3,1-1 6,-2 2-17,5-3-12,1 1-7,5-3-3,8-2-2,1 1 1,4 2-7,0-5 4,5 2-5,-1 0-1,3 3 1,6-4-1,3 4 0,-2 2-1,-1-2 0,-4 5-1,-1 3 0,-6 0 0,-14 3-1,-9 0-4,-4 3 0,-3-5 5,-5 12 2,-12 4 0,-1-2 1,-9-5-1,-7 4 2,-2-4-4,-5 2 2,-1-4-2,-3-2 1,3 0 0,4-2-1,5 2 0,4-2 1,13-4 0,18 0-1,4-4-1,-2 4-1,11-2-3,10-9 3,11 2 2,0 2 0,7-6 0,2 2 0,4-2 0,11 1 0,-2-1 0,2-2 0,-3 0 1,-4 0-1,-6-2 0,-3 5 0,-6 0 0,-16 4 2,-9 4-2,-10 6 2,-1-2 2,-4 2 10,-18 2-14,-13 9 0,-6 4-7,-9 3-1,-2-3 5,-9 2 1,-8 0-2,-3 1 0,2 1 1,-2-1 1,9-1 1,16-1-1,18-8 1,17-7 0,14-2 0,6-4-11,16 3 3,14-4 9,9-3 0,14-6 0,12 1 0,14-7 0,4-1 0,-1-1 0,-5 6 1,-7-1-1,-1 2 1,-6 1 2,-4 3-1,-20 2 3,-18 2-4,-12 4 1,-18 3 0,2-1 17,-4 1 12,-16-1-16,-17 6-13,-6-1-2,-19 10-1,-13 0-1,-2 8-8,-3-1-11,3 1 11,8-4 5,13-5 3,12-2-1,15-5 3,19-5-1,14-4-2,4 0-55,17-8 15,13-4-12,6-3-41</inkml:trace>
  <inkml:trace contextRef="#ctx0" brushRef="#br0" timeOffset="580373.1954">12342 17026 88,'-4'2'17,"3"-6"18,-2 8-16,0-8 1,0 2 3,1 4-9,-1-3 9,0 0-1,1-1-5,2 2 2,2 0-6,-2-1-9,0 4-4,3-5-4,6 5 0,15 0 4,12 0 0,4 1 2,6 0-2,5-5 0,1 4 0,-1-8 1,-7 4-1,-8 2 0,-8-1 1,-8-3-2,-10 5 2,-7-2-1,-3 0 2,0-2 2,-4 4 10,-14-4 4,-18-5-18,-4 7 0,-12 0-1,-6 4-1,-8 2-2,-5 3-2,-4 4-3,-3 3 6,-1-6 1,2 3 2,19-2 0,16-6 0,7-4 2,13 0 0,14-1-1,8-2 4,0 2-5,8-5-1,23-14 1,17-1 0,9-10 0,7-1 0,6 3-1,3 3 1,5-1 0,-11 7-1,-12 2 1,0 3 0,-11 6 1,-10 1-1,-7-1 0,-7 6 0,-7-1 0,-5 3 0,-9 0 0,-2 5-3,0-5-8,-6 20-14,-5 8-4,-5 7-63</inkml:trace>
  <inkml:trace contextRef="#ctx0" brushRef="#br0" timeOffset="588019.6328">22408 10788 140,'-8'-5'56,"7"5"-26,-1-1 15,-1-1 10,-7 0-31,10-1 1,-5 1 12,2-3-22,3 1 6,-1 0-2,-2 1 2,-2-3-12,2 1-3,-1-1-2,-5-2 5,5 3-6,-4 1 1,2-1-3,1 2 2,-2-2-3,3 5-1,-2 0 0,0-2 0,-8 1-2,4 2 0,-4 4 1,-7 3-2,-2-2-1,-12 8 3,-1 5 1,-10 3 0,-2 8 1,-10-3 0,-7 11-1,-10-1 1,0-3-3,0 3 2,4 1 0,-6-4 1,-1-1-2,8 0 2,0 4 0,3-3 0,-2-2 0,3-1-1,-2 1 1,3 4 0,-4 0 3,5 3-6,4-3 4,-3 8-1,2-1 0,6 9 0,-8 6-2,19-3 3,0 0-2,4 3 1,5 4-2,2 0 0,3 7 2,-1 1 1,2 0-1,1 0-1,7-1 1,2 2-1,3-3 1,5 2 0,-3-2 0,4-1 0,1 9 0,-2 6 0,4 0 0,-3-2 1,2-3-1,2 2 0,1 0 0,4 0 0,2-8 0,5-9-1,5-4 1,4-2 0,1-5-1,2 0 1,3-3 0,-3-6 1,4-3-1,2 3 0,0-5 0,2-1 0,0 6 0,7-2 0,3-11 0,10 0 0,1 8 1,9-11-1,11 8 1,-8-10-1,-6 8 0,1-7 0,-4-2 0,-2 4 0,13 6 0,4-6 0,-4 2 0,3-3 1,4 2-1,-2-6 0,0-5 1,2 2 1,0-4-2,-6-6 2,-11-4-1,-1-1 0,-6-6 0,11 0 1,0-3-2,11-2 0,-2-9-1,2 3-2,-10-2-3,-7 4 2,-13 0-6,-7 5-4,-22 5-8,-8-1 10,-7 2 10,-11-5-12,-11-1-1,-3 4 8,8 4 5,1-1 2,12 1 0,9-2 0,3 0 0,1 0-4,14 5 0,6 1 4,18 0 4,9-3 4,14-1 5,6-5-2,-2 8 2,-7 0-5,-16-2-1,-18 2-6,-14 2-1,-10-5 0,-5 9-5,-15 12 4,-13 5-3,-13 4-17,3-5-6,13-8 3,17-6-12,13-4-35,19 3-24</inkml:trace>
  <inkml:trace contextRef="#ctx0" brushRef="#br0" timeOffset="588959.6866">24050 14023 133,'-3'-11'76,"-2"0"-40,4-3 14,-4-2-2,-1 9-4,1-4-11,-3 2 1,4-4-8,-9 11-4,0-8-6,0 10-2,0-5-3,-7 8-6,-13 10-3,-7 8-2,-6 8 0,-8 12 0,0 4 0,6-4 0,11 6 0,13 1-2,10 1 2,9-4-2,8-3 2,6 0-1,12-6 0,1-8-1,9-6-8,5-2 0,12-11 7,3-9 1,13-6-1,4-7 3,9-9 1,1-7 2,-9-8-1,-11-4 1,0 1 2,-14-5-2,0 1 3,-14 3 1,-12-2 2,-13 2-5,-5-1 2,-8-5-3,-4 4-2,-4-1 2,-1-2-2,-3 11-1,-4 2 1,-1 9-1,0-3-1,-4 10 1,0 3 0,1 2-1,-5 9-1,0 3 0,0 5-1,0 7 1,1 5 0,1 7 1,11 3-1,2 7 0,11 0 1,10 7-2,6 5 2,16-12 0,13 2 0,14-6 1,4-12-1,9-6 1,6-4 0,7-5 2,-2-1-2,-12-5-1,-16-9-7,-5 5-29,-9 2-38,-14-6-52,-13 5-75</inkml:trace>
  <inkml:trace contextRef="#ctx0" brushRef="#br0" timeOffset="589601.7233">24864 14104 228,'-3'-1'76,"3"3"-38,-1-4 11,1 6-5,0-3-15,0-1-6,0-1-8,-2 3-7,4-1-8,-2-1 0,1 3-1,-1 13 1,-1 9 0,1 9 2,-5 3 4,1-2-1,-5-5 0,6-6-2,2-8-1,-3 1-1,6 0-1,0 2 1,-1-5-1,2 5 0,6-2 0,-6 2-12,4-2-47,-5-13 19,10 1-58,3-4-32</inkml:trace>
  <inkml:trace contextRef="#ctx0" brushRef="#br0" timeOffset="590300.7633">25236 14011 270,'1'0'66,"2"1"-29,-3-4 14,7-2-18,10-8-9,13-6-3,4 2-4,3-2-10,-1 5-5,-1-6-2,-7 13-22,-3 3-51,-8 13-66</inkml:trace>
  <inkml:trace contextRef="#ctx0" brushRef="#br0" timeOffset="590467.7722">25192 14265 222,'5'1'36,"-1"-2"-6,7-4 7,-2 3-28,1-8-9,3 5-33,-2 3-45,-6-4-90</inkml:trace>
  <inkml:trace contextRef="#ctx0" brushRef="#br0" timeOffset="591020.8045">25295 14283 230,'12'-8'60,"5"-4"-8,4 0 7,5-5-24,3-5-13,-1 0-10,6 5-8,-2 0-3,-6 3-1,1 1-4,-7 2-20,-10 6-17,-10 7-20,-4-4-11,-4 2-19</inkml:trace>
  <inkml:trace contextRef="#ctx0" brushRef="#br0" timeOffset="591340.8228">25395 13947 186,'-1'-3'35,"5"-2"-3,-1-1 15,-1-2-8,-1 7-9,4-6-6,-5 4-16,4 3-8,-5-5-13,4 8-52,3 2-63</inkml:trace>
  <inkml:trace contextRef="#ctx0" brushRef="#br0" timeOffset="592232.8738">26651 13462 172,'2'-15'56,"-2"7"-7,0 2 2,-3-2 1,1 5-11,1-5-4,-4 0-9,1 3-11,-1 0-3,4 3 0,-1 0-6,2 4-4,0 0-3,0-2-1,-3 0-1,3 1-1,-10 18-3,-15 15 2,-8 14 2,3 12 0,-1 5 1,5-12 0,1 4 0,8 3 0,4-6-1,10-18-5,12-15-4,4-1-4,14-8 5,4-5-4,7-11 6,9-9 5,1-11 2,3-19 1,-5-4 0,-1-10 1,1 3 4,-10-4 5,0-5-8,-17 1 4,-1 3 4,-13 5-9,-5 12 5,-5 1 5,-13 2-8,5 7 0,-9 7 4,-2 9-5,3 5-1,-2 8-2,1 8-2,-6 9-1,-4 8 1,6 18 0,-4 5 0,9 3 2,4-4 0,5 0-1,11-8 0,4-1 1,7-6-1,10 0 1,6-7 0,3-5 0,7-9 1,6-1-1,5-8-13,8-1-10,1 1-26,2 1-22,2-3-29,-1 2-25</inkml:trace>
  <inkml:trace contextRef="#ctx0" brushRef="#br0" timeOffset="592409.8839">27239 13617 107,'3'0'63,"-6"1"4,5-5 3,-1 2-6,-2-1-12,-2 6-20,6-6-15,-3 6-8,0-1-6,4 1-3,-3-2 1,2 16 0,0 2-1,3 0-18,3 2-40,8 6-34,1 4-33</inkml:trace>
  <inkml:trace contextRef="#ctx0" brushRef="#br0" timeOffset="592812.907">27958 13660 228,'0'2'40,"1"-1"-6,1-1 30,-2-3-15,3 3-11,3 0-4,13-12-8,14-1-12,3-5-12,4-2-2,3-6-37,14 3-38,9 1-51,-7 1-93</inkml:trace>
  <inkml:trace contextRef="#ctx0" brushRef="#br0" timeOffset="593313.9356">28741 13162 182,'0'-11'63,"-5"7"-23,0 2 23,-4-1-17,-8 3-24,-2 4-6,-7 9-7,-3 7-2,2 5-4,0 5-3,7 7 0,6 9 0,11 9-1,14-6-5,19-8-21,15-13-6,6-15 18,0-11 10,-1-11 5,-1-10 5,-4-6 1,-6-8 3,-8-7 1,-8 0-1,-16 5 7,-8-1-1,-7-2-6,-8 4-1,-4 12-3,4 10-5,4 1-4,3 6-28,-1 6-81</inkml:trace>
  <inkml:trace contextRef="#ctx0" brushRef="#br0" timeOffset="593456.9438">29062 13261 195,'-2'-10'155,"5"-1"-122,3-6-18,6-1-15,7-2-31,10-6-75,15 2-95</inkml:trace>
  <inkml:trace contextRef="#ctx0" brushRef="#br0" timeOffset="593648.9548">29436 13154 122,'12'11'115,"-7"3"-58,5 3-2,-4-5-2,-3 1-23,9-7-8,-1 10-7,2-1 2,-1 7-2,12 0-8,-11 5-3,3-1-1,-4 0-2,-8-7 1,-14-3-2,-12-4-12,-18 0-49,-16-5-62,-11-7-127</inkml:trace>
  <inkml:trace contextRef="#ctx0" brushRef="#br0" timeOffset="593756.961">29560 13053 189,'28'-39'45,"3"5"-42,4-1-3,4-2-5,1 5-130</inkml:trace>
  <inkml:trace contextRef="#ctx0" brushRef="#br0" timeOffset="594368.996">30019 12989 206,'21'-9'64,"7"1"-16,7-3 12,10 4-20,1 0-6,-5 1-12,0 4-7,2 2-7,-6 0-4,-4 12 0,-5 0-2,-10 1-1,-4 13 1,-8 5-1,-14 17-1,-20 8-2,-6 0-5,4-8-2,1-4 4,16-15 3,3-9 2,8-11-1,10-3 1,2-2 1,17-5 19,18-8 7,17-4-11,0-5-4,5 0-9,4-1-1,7 1-2,-8 0-1,-15 1-20,-19 7-10,-21 5-7,-18 6-7,-5-7-13,-29 14-40,-6 4-7</inkml:trace>
  <inkml:trace contextRef="#ctx0" brushRef="#br0" timeOffset="595144.0403">29812 13241 113,'1'-2'89,"2"0"-48,-3 2 5,2 3 8,-2-3-12,0-1-18,-2 3-15,5 1-4,1 4-1,7 2 7,-2 2-8,6 1-3,-1 2-3,2 0-13,5-4-13,0-1 2,2-5 17,-3 0 8,-5-4 2,-8-5 4,1 0 14,-5 1 9,-5 1 2,-2-7-4,-1 6-6,-5-1-6,-3 3-9,-6 2-1,0 0-3,-6 8-1,2 3-1,-2 3-14,6 2-23,8 2-22,10 4-20,1 5-32</inkml:trace>
  <inkml:trace contextRef="#ctx0" brushRef="#br0" timeOffset="595833.0791">31398 12500 83,'-10'-5'172,"-2"7"-153,-4 2 3,-6 9 12,-8 10-8,-1 13 3,-7 17-4,4 25-7,-3 18-8,-2-2 4,-3 5-4,5 14-6,19-18-4,14-23 1,20-7-1,15-17-4,13-9-34,11-14-15,7-9-19,10-10-45</inkml:trace>
  <inkml:trace contextRef="#ctx0" brushRef="#br0" timeOffset="596563.1215">31742 12794 83,'1'2'42,"1"-4"-31,-2 4 25,1-4-5,-1-1-2,2 8 2,-4-7 1,4 2-2,-2-5-6,0 7-1,0 1-4,-2-3 0,4-3-6,-2 3-1,-2 3-3,2-3-1,0 2 1,-3-2-4,2 1-5,-2 7-1,-15 15 0,-1 7 1,1 9 1,-8 0-1,-3 5 0,9-1 0,7-5-1,10-1-10,6-9-7,7-2-2,11-2-5,3-7-1,4-12 4,7-10 17,-1-12 5,15-16 2,-6-18 2,1-1 6,-1-2-3,-13 5 7,-11-9 4,-9 0-12,3 3 10,-13 4-4,-6 15-3,-11 8 2,7 11-1,-2 4-2,-11 1 3,-2 8-11,1 0-1,-4 8-1,4 8 1,-5 8-2,4 3 2,6 13 0,8 4 0,8-4 1,6 5-1,9-7 1,3-6 1,9-5-1,6-3 4,0-7-4,4-3-5,0-10-25,10 4-16,3-2-13,4 5-25,-3-8-18</inkml:trace>
  <inkml:trace contextRef="#ctx0" brushRef="#br0" timeOffset="596922.142">32267 12925 191,'-2'5'55,"-1"2"-32,-8 3 17,5 7 0,-3-8-15,1 4-2,-2 4-14,10-1-6,0 4-1,1-4 0,4 8-2,2-2-30,1 9-49,-2-4-80</inkml:trace>
  <inkml:trace contextRef="#ctx0" brushRef="#br0" timeOffset="597213.1586">32457 12933 184,'-2'-2'107,"2"2"-69,2 3 11,-2-7-10,3 2-12,13-8-22,15-10-5,10 0-25,6 3-13,11-7-26,-5 11-13,2 7 18,-5-4 5</inkml:trace>
  <inkml:trace contextRef="#ctx0" brushRef="#br0" timeOffset="597970.2019">32992 12739 176,'4'-1'65,"-4"1"-23,5 1 13,-5-2-16,12 9-10,-2 1-2,11 11-12,5-4 2,2 4-10,-6-13-1,0 8-5,-2-7 2,-4-2 1,-3-1 0,-6 4-1,-1-8 0,-9 1-1,6-2 0,-9 15 2,-5-1 4,-1 1-3,-2 4-2,3-1-2,-1-10 0,9-3 0,-3 1-1,0-4 0,-3 5 1,0 3-1,-6-6-2,2 6-7,4-7-2,9-3 6,2 0 2,-1 0-2,2 0-1,4 0-1,4 0 0,11 2 4,-1-4 0,-7 2-2,9-3 2,3 6 1,-5-1 2,7-1-1,-10 0 1,7 9-1,5-4 1,-3 5 2,-6 4 1,-3 0-1,-14 3 0,-1-2 1,-9-2 2,-4 5 2,-16 3-1,-18 7-1,-16 0-1,2-3-1,-8-6-3,5-6-2,18-7-21,20-7-31,10-12-65</inkml:trace>
  <inkml:trace contextRef="#ctx0" brushRef="#br0" timeOffset="598241.2174">33571 12453 380,'15'-3'51,"13"6"-42,14 8 24,4 6-10,0 11-14,4 5 0,-4 4-4,-11 5-2,-31 10-1,-4 10 1,0 11-1,0 5-2,0 14-15,-56-15 3,-20 10 5,-22 5-40,-35-2-46,-31-3-128</inkml:trace>
  <inkml:trace contextRef="#ctx0" brushRef="#br0" timeOffset="600652.3553">26514 14850 183,'4'0'51,"-8"0"1,4-3 6,0 6-11,4-4-7,-2 1-7,1 1-11,-6-4-7,6 3-5,-2 0-4,11 0 0,23-6 1,18-8-2,7 1-5,3-1-6,7 4-32,12 0-17,6 4-22,-12 5-32,-21-4-33</inkml:trace>
  <inkml:trace contextRef="#ctx0" brushRef="#br0" timeOffset="600926.371">27245 14659 251,'-3'0'60,"7"-2"-14,-5 3-4,1 0-17,6-3-7,-5 2-4,11 1-4,18 3 5,13 4-6,2 4-2,4 1-4,1 14 1,-3-2-4,-9 4 3,-6 2-2,-3-1 0,-15-5 0,-12-3-1,-9-5-1,-11 0-3,-18 7-19,-10 0-30,-9-11-25,-2-8-34</inkml:trace>
  <inkml:trace contextRef="#ctx0" brushRef="#br0" timeOffset="601110.3815">27337 14550 204,'3'-17'84,"8"-2"-51,11-9 5,9 0-16,19 0-10,23-5-10,22-6-2,7 11-22,-4-2-41,-3 10-45</inkml:trace>
  <inkml:trace contextRef="#ctx0" brushRef="#br0" timeOffset="602013.4332">28268 14711 150,'-3'1'97,"2"0"-58,1-2 12,0 0-2,3 1-16,-3 0-2,6 0-9,-5-7-8,25-1-6,16-6-6,0 0-2,9-3 0,4 0-15,2 1-24,-3 2-35,-11 6-34,-12 1-59</inkml:trace>
  <inkml:trace contextRef="#ctx0" brushRef="#br0" timeOffset="603045.4922">29127 14398 139,'2'-2'57,"-2"0"-12,1-4 2,-1 2-3,-1 3 2,-4 1-11,2 0-4,0 1-10,2-1-10,-8 10-10,-13 13-1,5 8-1,1 4 0,5 11 1,10-5 0,5 4 0,8-10-5,7-15-10,8-11-1,3-1 9,10-13 2,-5-9 5,1-9 4,-6-10 2,-10-3 1,-8 3 0,-8-1 3,-4-5-1,-8 6-7,-6 9-2,-3-3-7,3 10-22,2 10-20,-3 0-51,0 13-83</inkml:trace>
  <inkml:trace contextRef="#ctx0" brushRef="#br0" timeOffset="603385.5117">29332 14529 145,'4'0'28,"-2"-4"1,8-1 3,-4-1-22,-3 1-10,12-11-15,4 3-6,8 1 11,12 7-1,-6-4 9,-3 6 2,-10 3 4,6 7 10,-4-4 8,3 9 1,1 4 3,4 4 1,-11-4-15,0 0 8,-10-4 4,-1-4-5,-5-1-4,-3-5 3,2-2-3,-6 6-1,0 0-2,-7 5-5,-3-3-4,-10 3-3,7-5-24,-14 5-43,0-8-61</inkml:trace>
  <inkml:trace contextRef="#ctx0" brushRef="#br0" timeOffset="603520.5194">29627 14234 270,'24'-25'29,"1"-1"-29,-2-7-18,14-7-77</inkml:trace>
  <inkml:trace contextRef="#ctx0" brushRef="#br0" timeOffset="603849.5382">29912 14283 137,'15'28'36,"-2"-4"-14,8 2 5,4-8-13,4 0-10,3-7-3,3-2-1,5-6-1,-4-6-3,3-9 4,-13 0 10,-6-6 21,-10 2 6,-10 2 11,-4-1-14,1 6-5,-11 4 0,0 0-15,-9 7-6,-5 6-7,-2 4-1,2 5-1,-2 9 1,3 1-1,6 7-28,2 1-36,1 5-35,3-9-100</inkml:trace>
  <inkml:trace contextRef="#ctx0" brushRef="#br0" timeOffset="604313.5648">30386 14253 173,'9'0'38,"7"0"-5,-2 0 9,4 0-10,-5-1 4,13 4-4,7-3-12,-1 5-5,10 5-1,-3 2-6,-2 5-5,-6 2-1,-13 1-2,-9 8 0,-12 2-6,-13 7 0,-14-4 3,1-4-3,7-8 2,8-5 3,-2-3 1,7-8-1,12-2 0,2-6-2,-2 1 3,14-3 5,9-6 5,10-12-1,31 0-6,0-2 2,-1-5-2,1 3-3,-9 2 0,-3 3 0,-17 7-17,-22 6-16,-16 9-31,-16 0-44</inkml:trace>
  <inkml:trace contextRef="#ctx0" brushRef="#br0" timeOffset="604737.5889">31271 14103 173,'4'-5'48,"-2"3"2,-2 2 3,-2-3-4,-1 6-12,2-3-10,-1 2-4,2 0-9,-9 7-13,-13 19-1,-5 32 2,3 6-1,3 1-1,3 6 2,8-3-2,7-6 0,10-12-2,13 9-60,11-32 54,6-7-13,11-3-26,7-6 0,5-16-32,0-7-62</inkml:trace>
  <inkml:trace contextRef="#ctx0" brushRef="#br0" timeOffset="605292.6208">31603 14291 195,'0'1'90,"0"3"-47,3-3 2,-3 2-7,2-4-8,4-2-10,18-2-8,6-6-12,11 0-3,-4-5-40,5 2-43,4 0-68</inkml:trace>
  <inkml:trace contextRef="#ctx0" brushRef="#br0" timeOffset="605557.6359">31885 14125 115,'10'1'57,"9"5"-40,7-1 25,6 3-3,-5 3-10,12-1 0,-10 1-2,-6 0-12,-4 2-7,-3 0-7,-5 7 0,-4 4 0,-4-2 0,-4 0 0,-7 1 1,-5 2 2,-5-11-2,2-1-2,-7-8-5,-6-1-25,-13-4-50,3-9-97</inkml:trace>
  <inkml:trace contextRef="#ctx0" brushRef="#br0" timeOffset="605692.6436">32080 14062 238,'14'-15'44,"7"1"-17,1 2 6,-2-3-33,5-4-8,3 3-84</inkml:trace>
  <inkml:trace contextRef="#ctx0" brushRef="#br0" timeOffset="605926.657">32409 14154 214,'7'-8'92,"2"1"-48,6-5-4,5 3-13,-1-2-15,3-3-12,12 0-13,7-3-47,5 2-53,12 8-57</inkml:trace>
  <inkml:trace contextRef="#ctx0" brushRef="#br0" timeOffset="606696.701">32850 14028 122,'0'0'61,"2"0"-33,-1 2 8,-1-2-10,9-7-4,2 10-6,2-6 2,3 1-5,-8 2-3,0 2-2,-1-2 3,-7 0-2,-2-2-2,2 4-1,2 0 0,-2-1-3,-3 1-2,12-2-1,3 5 0,2 5-1,-1-2 1,0 7-1,-9-7-1,1 1 1,-7 1 1,-2 1-3,-11 7 1,-10-6-4,-5 1-2,12-6-6,0 2 5,12-6 2,6-3-3,5 0-1,2 2-7,12 3 18,8-3 5,2 2-1,-6 0 3,6 3 3,-10 1-5,-11-2-3,-3-5 0,-5 6-1,2 0-1,-2 6 3,-3 8 3,-4-2-2,-4 3-1,1 0-1,-2-1-2,-2-4 0,-6-7-3,-10 5-44,-11-11-94</inkml:trace>
  <inkml:trace contextRef="#ctx0" brushRef="#br0" timeOffset="606992.718">33216 13939 221,'3'-3'103,"5"8"-88,-2-5 14,8 6-1,4 9-3,3 14-10,14 5-1,-12 17-1,5-7 3,-1 9-7,-1 8 2,-7-4-2,-9-1-4,-2-5-2,-11-5 0,-12-7-2,-9-13-1,-18-2-18,-10 1-35,-30-1-42,-3-7-54</inkml:trace>
  <inkml:trace contextRef="#ctx0" brushRef="#br0" timeOffset="613262.0766">25526 15702 94,'-1'0'49,"-5"0"-28,0 2 16,3-1 7,-4 1-7,4-2 0,4 2 3,-2-3 0,-1 1-10,5 1-8,0-1-5,-6 0-6,6 3-4,0-6-5,23 2 1,17 0-1,11-8-2,20-1-13,1 2-43,-7 6-25,-14 2-17,-14 8-12</inkml:trace>
  <inkml:trace contextRef="#ctx0" brushRef="#br0" timeOffset="613397.0839">25922 15804 75,'-32'9'64,"9"-2"-2,6-4-12,8-2-2,9-5-19,3 8-20,3-8-9,18-3-9,19 4-16,21-3-40,20-4-62</inkml:trace>
  <inkml:trace contextRef="#ctx0" brushRef="#br0" timeOffset="613676.1002">26866 15838 296,'3'-1'69,"2"-5"-43,12-5 9,10-4-19,12-4-14,15 2-2,-1-6-35,16 2-48,4 1-73</inkml:trace>
  <inkml:trace contextRef="#ctx0" brushRef="#br0" timeOffset="613982.1178">27469 15598 181,'7'-4'52,"14"1"-12,4 3 13,2 3-9,6 1-16,3 3 2,3 4-9,-2 6-10,7 4 0,-5 1-5,-4 2 1,-7-3-6,-6-1 1,-8 7 1,-4-7 0,-10 3-1,-7 4 1,-13 0 1,-20 4-2,-11-2-2,-13 1-23,-7-9-32,2-11-51,11-15-161</inkml:trace>
  <inkml:trace contextRef="#ctx0" brushRef="#br0" timeOffset="614168.1284">27740 15483 308,'33'-25'20,"10"-8"-14,21 5 14,6-3-14,1-1-6,-3 6-24,-5 6-21,-5 8-16,-9 5-29</inkml:trace>
  <inkml:trace contextRef="#ctx0" brushRef="#br0" timeOffset="615375.1969">28372 15669 196,'5'0'66,"-15"-1"-16,15 2 10,-5-1-18,0-1-8,9-5-10,5-7-14,20 1-1,5-2-1,4-5-5,12 1-2,8 5-1,-5-6-4,0 4-29,-9 6-24,-8-2-25,-10 4-42</inkml:trace>
  <inkml:trace contextRef="#ctx0" brushRef="#br0" timeOffset="615603.2104">28722 15345 288,'-2'2'20,"2"-2"7,2 2 12,-2-1-25,-2 12-4,2 12 2,2 13 5,-1-1-6,9 1-8,-2 3 1,2-1-4,-2 3 0,1-2-32,-5-3-38,4-4-54</inkml:trace>
  <inkml:trace contextRef="#ctx0" brushRef="#br0" timeOffset="620364.4828">29536 13322 88,'-5'-8'26,"2"5"-4,-1-3 1,4 1-8,-4-4-9,8 6-3,-1-2 0,-3 5 6,0 0-3,0-3 4,0 3 1,-3 0 4,6 0-4,-3 0-1,0 0 2,-3 0 2,6 0-3,-3 0 0,0 0-1,0-2 3,3-8-1,1-7-3,6 3 0,-2-2 6,-6 2-1,4-5-2,-3 5-1,3-1 2,-3-7-3,0 3-3,7-7-1,-2 7 2,-4 5 2,-2 13-2,-2 5 2,-2-3-7,-2 1-3,4 17-2,-15 20 2,1 14 2,2 5-2,-3 3 2,2-3-1,6-11-1,4-12 0,9-1-1,1-7-1,-3-6-3,10-12-6,-2-1-1,-3-8 7,3-3 3,-1-6 2,0-13 1,4-11 2,-12-4-1,3-9 1,-9-2-2,0-5 4,3 4 0,-3-4-2,-4 7 2,-2 3 1,4 12-3,-6 7 6,-2 7-2,4 11-1,5 6-3,-1 3-3,-5 3-2,-8 11-1,-6 13 0,2 16 1,3 14 1,6 3 0,-6-5-5,13-6-11,3-17-2,3 0 0,0-14-2,9-9 0,-5-6 2,5-9 9,-6-2 10,15-12 2,-4-11 6,10-19 5,-12-7 5,-5-1-4,-1 5 7,-10 6-9,4 18-2,-3 18 6,3 5-5,-3 6-9,3-1-2,0 12-8,-3 25 6,-5 14 2,-1 12-17,2-1-30,-1 13-32,-4 6-82</inkml:trace>
  <inkml:trace contextRef="#ctx0" brushRef="#br0" timeOffset="621192.5302">29321 14205 280,'-3'2'56,"8"-4"-4,-7 6 7,4-9-18,-7 3-12,5 0-1,-3-3-4,6 2-10,-4 1-8,2 4-6,-1-2-10,2-4-42,7 11-56,13 10-63</inkml:trace>
  <inkml:trace contextRef="#ctx0" brushRef="#br0" timeOffset="621822.5662">29536 14249 239,'-3'-3'108,"7"3"-69,-7 2-1,6-1-16,-3-1-17,11 9-4,14 10 6,2 12 1,-3 2-2,4 3-5,-8 1 1,-4 0-1,-7-9-1,-2-4 1,-1-5 0,-6-1-1,0-8 0,2-2 0,-2-4 0,-2-5 0,1 1 2,-2-3 2,-6-9 6,-4-9-7,-1-7-2,1-5 0,7-13-1,-4-6 1,5-1-1,3-2 1,-2 1-1,-1-5 1,-5 7-1,4 9 1,-1-3-1,-1 13 2,7 15 7,-3 9 1,4 6-2,0 3-3,0 0-4,-3 3-1,6-3-3,-3 9-4,5 22 5,4 19 2,1 2 0,-7 5 1,-4 12 0,5-6-1,-7 0 0,0-10 0,-1-7-1,1-8-3,0-8 0,2-9 2,2-7 1,-1-11-3,6-5-3,-6 4 4,0-5 1,-3 0 2,6 2-3,-3-2-10,4-8-8,-2-8-77,-15 1-134</inkml:trace>
  <inkml:trace contextRef="#ctx0" brushRef="#br0" timeOffset="622234.5898">29219 14325 248,'-1'-7'52,"-3"3"-6,5 1 5,2 0-14,-6 2-12,2-1-9,1 4-16,0-2 0,0 3-30,0 0-45,0 19-52</inkml:trace>
  <inkml:trace contextRef="#ctx0" brushRef="#br0" timeOffset="623133.6412">29798 13309 78,'3'-1'9,"-3"4"1,-3-3 3,8 1-3,-5-1 0,0 5 2,6-5-1,-6 5 1,3-2-6,-2 2-6,-5 8-8,-7-1-84</inkml:trace>
  <inkml:trace contextRef="#ctx0" brushRef="#br0" timeOffset="625963.8031">31808 4951 105,'-2'-11'69,"2"3"-52,0-4 2,0 5 20,-9-8-15,5 3-5,-5 1-4,7 0-1,-5-3-6,4 2-4,-4-2 9,-1 3 0,0-2-2,-6-5-3,0-1 2,-10 2-3,-5-8-2,-15 3 1,-5-3-4,-6 3-2,-6 5 1,1 2-1,0 8-1,11-6 1,0 5 0,-5 5-1,2 3 0,-8 4-3,3 10 3,15 7 1,-7 19-2,-4 14 2,-10 30 2,-17 12-2,-8 14 1,9 16-1,11 0 1,13-10-3,16-21 4,17-11-3,27-9 2,18-19-2,19 0 2,7-8 0,25-10 1,27-11 0,33-8-1,-1-19-1,18-22 0,19-18 1,-17-8 0,-15 6 0,-12-7 0,-33-2-1,-31 6 2,-15-8 0,-23 9-1,-17 6 2,-20 12-2,-8-5-1,-11 5-5,-8 2-5,-11 17-15,-2 16-28,-16 23-61</inkml:trace>
  <inkml:trace contextRef="#ctx0" brushRef="#br0" timeOffset="627600.8967">29464 15308 189,'-7'-12'48,"1"4"-13,0 0 7,-3 7-5,-4-4-12,-9 5-5,2 1-9,-6 9-5,4 10-4,-3 5-1,1 8 0,1 11-1,6-1 1,6 5 0,8-3-1,9-11 0,2-15-3,11-7-4,6-7 3,4 0 3,3-15 2,3 0 1,5-9 3,-1-10 3,-10-8-1,4-15-1,-14 6-3,-11 0 5,-10 7-2,-4 12-2,-4 3-4,1 7-1,-5 5-24,3 9-31,-8 3-63</inkml:trace>
  <inkml:trace contextRef="#ctx0" brushRef="#br0" timeOffset="627796.9079">29670 15444 148,'-1'-8'103,"2"1"-55,-1 2 5,-1-2-4,-4-2-19,5 3-27,-3 1-3,3 5-18,3-3-55,9 0-86</inkml:trace>
  <inkml:trace contextRef="#ctx0" brushRef="#br0" timeOffset="628222.9323">29845 15269 172,'-2'-1'64,"4"1"-21,-4 0-1,2 2-8,-1 0-22,1 17-9,-2 26 15,4 2 5,-1 2-12,4-3-5,3-1-3,-3-3-1,-4 0-2,1 0-14,-1-3-44,1-3-36,7-14-60</inkml:trace>
  <inkml:trace contextRef="#ctx0" brushRef="#br0" timeOffset="628679.9584">30162 15475 228,'0'3'41,"0"2"-23,6 6 14,-3 2 7,5-2-17,-2-1-9,4 1-12,4-2 0,3-3 0,5-1-1,3-2-2,-1-3-2,1 0-2,-3-5 6,1-7 0,-14 4 2,0-6 11,-8 0 8,-2-3 1,-5 8-14,-5 4 9,-1 2-4,-5 5-13,-18 12 0,2 8-2,2 5 1,0 7 0,7 4-9,4 0-39,7 2-37,13-6-46</inkml:trace>
  <inkml:trace contextRef="#ctx0" brushRef="#br0" timeOffset="630455.06">30716 15352 93,'3'-1'64,"-6"2"-16,6 1 3,0-4-7,-3 2-9,0-2-3,-3 6-3,6-9-7,1 1-3,-1 3-3,7-2-4,-3 0-7,16 3-3,7 3-2,4 6 0,-2 2 0,-4 8 0,-5 3-3,-7 6 1,-10 5-5,-15 13-1,-10 4-6,-16-5 7,9-6 4,-4-8 3,10-7-2,5-14 2,20-10 0,-2-1-2,4-1 2,32-5 11,22-12 3,17 0-4,2-1-8,10 0 0,-7 1-2,-14-5 0,-17 9-8,-21-4-24,-20 12-12,-12 0-22,-15 4-65</inkml:trace>
  <inkml:trace contextRef="#ctx0" brushRef="#br0" timeOffset="630938.0876">31593 15162 197,'-5'-8'62,"4"4"-17,1 4 5,-3 1-12,2 1-13,-2-1-9,-7 13-16,-15 28 0,-6 17 3,7 8 0,3-3-2,5 0 0,7-6-1,15-13 0,19-11 0,8-5 0,6-7-5,16-5-14,-2-6-19,6-4-51,-4-14 15</inkml:trace>
  <inkml:trace contextRef="#ctx0" brushRef="#br0" timeOffset="631256.1058">31772 15539 279,'10'-6'65,"1"-7"-21,4-3-7,10 3-23,-5-5-9,3-4-5,13 4-16,4 1-33,2 3-50,9 0-98</inkml:trace>
  <inkml:trace contextRef="#ctx0" brushRef="#br0" timeOffset="631794.1366">32285 15298 85,'9'-10'132,"-2"7"-79,-2 1 4,-7 2-6,-1 3-19,0-3-12,-3 5-8,-4 4-9,-3 10-3,-5 2 0,6 5 0,4 0-3,8 4-6,11-7-6,6-3 0,9-7 6,10-4 5,-2-2 3,2-7 1,-2 0 1,-15-7 0,-13 3 5,-4-9 9,-4-6-12,-10-6-3,-10-1-2,-2-2-4,-1 0 3,5-1 2,4-4 1,3-1 0,7-1-1,13 6-2,4-4 2,5 6-1,2 7 0,1 2 1,1 8 0,-4-4 0,-4 9 1,-6-1 0,-3 6 0,-3 3-1,1 4-3,4 3-4,3 12 7,-2 8 1,-9 5 4,0-1 3,-5 3-4,-8 3-1,-1-1-2,-13-11-9,5-3-34,7-8-21,8-7-74</inkml:trace>
  <inkml:trace contextRef="#ctx0" brushRef="#br0" timeOffset="632023.1496">32635 15115 155,'15'-3'64,"5"9"-34,1 5 13,-2 5-16,-3 7-4,-5 5 6,4 8-7,-14-2 0,-2 8 0,-11-1-10,-6 5-10,-7 0 0,-7 10-2,-11 1-13,-14-2-35,-16 12-45,0 22-81</inkml:trace>
  <inkml:trace contextRef="#ctx0" brushRef="#br0" timeOffset="633037.2076">26205 16772 172,'2'0'54,"-2"-1"-26,0 1 17,3 1-5,-3-1-12,0 2-4,1-4-5,-1 1-4,4-1-3,4-5-4,14-3-7,19-4-1,8-3-1,2 3-39,11 3-32,4 7-46</inkml:trace>
  <inkml:trace contextRef="#ctx0" brushRef="#br0" timeOffset="633174.2154">26433 16958 197,'-6'3'38,"8"-3"-21,8-5 20,29-10-14,39-6-18,26-10-5,8 3-6,10-1-76</inkml:trace>
  <inkml:trace contextRef="#ctx0" brushRef="#br0" timeOffset="636146.3855">28787 15487 57,'-9'7'35,"-4"3"-14,-4-1 3,2 0-4,-4 2 1,7-10 3,2 1-3,5-1 4,4-1 8,1-1 0,1 1 1,-2-2 1,-1-4-11,1-2-7,1 3-4,0-2-6,1 6-6,-2-2-1,-1 3-2,2 4-8,-4 4-13,-20 9 13,2 3 7,8-6-2,5-10 5,12-4-2,0-1-1,11 1-8,15-8 11,16-4 1,0-5 0,-6 3 0,-8 7-1,-21 4 0,-11 5 0,-3 2-9,-16 15 7,-28 17 2,-4-5 2,-5 1 0,7-3 1,17-17 12,27-3-12,7-11-3,-1 4-3,5-2 3,17 1 2,16-4-1,3-7-1,5 2 1,-11-3-1,-10 9-1,-22 0-1,-7 2-2,-3 1 0,-19 2 3,-4 4 1,6-1 0,8-1-1,7 3-1,10-5 0,1 2-2,14 4 3,4-6-2,14-8 0,6-4 1,1-5 2,-1-6 0,-7-4 0,-15-3 2,-9-2 6,-17-2 11,-7 7-9,-15 6 13,-7 4-18,-6 9-3,2 10-2,-3 12 1,5 6-1,6 4-1,9 10 0,12-4 0,11-3-1,7-2 1,7-11-4,2-8 0,8-1-1,4-8 3,-4-4 3,1-6 1,0-5 2,-9-8 1,-3-4 4,-5-3-3,-5 3-3,-7 4 2,-7 4-2,-6 3-2,-7 5 0,-8 4 0,2 1-6,-2 6-2,-7 3-17,12 2-12,14 6-20,16-2-43,8 2-35</inkml:trace>
  <inkml:trace contextRef="#ctx0" brushRef="#br0" timeOffset="636505.406">28514 15241 247,'-1'-1'27,"1"2"6,1 1 13,1-2-13,-1-2-11,3-1 1,15-2-3,7-8 1,16 2-1,9-4-7,13 1-6,7 4-3,-2-1-2,-9 6-1,-12 1-1,-20 0-7,-18 8-13,-10-4-12,-7 4-16,-7 10-30,-20 12-12</inkml:trace>
  <inkml:trace contextRef="#ctx0" brushRef="#br0" timeOffset="644379.8564">27514 16981 220,'11'-8'30,"7"-2"-26,8-6-4,0 0-13,16 0-53</inkml:trace>
  <inkml:trace contextRef="#ctx0" brushRef="#br0" timeOffset="645037.894">28256 16699 255,'-3'-2'55,"3"-3"-13,-5-5 6,1 1-19,8-1 4,1 0-6,0 6-5,-2-5-9,6 6-7,4-3-2,20 6-4,10 1 1,11 5 1,-4 1 1,-6 4-3,-10-1 0,1 6 0,-12-1 0,-7 1-2,-5 4 0,-9 4 1,-15 4-1,-13 6 2,-16-1-7,-4-4-10,-22 12-6,-6-10-11,13-14-52,1-12-80</inkml:trace>
  <inkml:trace contextRef="#ctx0" brushRef="#br0" timeOffset="645217.9044">28386 16501 270,'11'-15'53,"5"-1"-33,14-6 10,-4-4-11,4 3-16,-3 6-3,1 5-10,1-5-27,-4 13-26,-7 5-43</inkml:trace>
  <inkml:trace contextRef="#ctx0" brushRef="#br0" timeOffset="645847.9404">27712 16917 101,'1'2'153,"-4"-2"-130,5-2 11,-4 5 14,1-1-12,1-5-8,-2 4-8,-1-1-7,2 2-8,2-4 0,2 2-5,-1-1 0,1 1 0,-3 0 0,6-3 0,24-15 2,17 1 0,19-4-1,10-2-1,-2 6 1,6 5-2,2-2-1,-7 9-26,-7-1-23,-15 5-40,-6 0-60</inkml:trace>
  <inkml:trace contextRef="#ctx0" brushRef="#br0" timeOffset="646292.9658">29570 16727 255,'-6'-1'55,"3"-4"-8,3 3-10,-3 2-4,3 0-7,5-3-7,-2 3-4,7-10-6,19-6-9,2 3 0,3-1-1,8 4-15,0 0-11,4 1-18,-6 4-17,-5-3-32,-12-1-72</inkml:trace>
  <inkml:trace contextRef="#ctx0" brushRef="#br0" timeOffset="646485.9769">29715 16479 213,'-8'7'20,"-2"19"-7,7 14 20,-1 3 3,8-1-10,-1-3-11,2 4-6,5 1-4,-3-1-5,-1 0-8,5-1-62,-1 4-40</inkml:trace>
  <inkml:trace contextRef="#ctx0" brushRef="#br0" timeOffset="647349.0262">30531 16330 95,'1'-3'64,"-4"3"-30,8 0 0,-8-2 1,3 1-1,0 1-5,-2-2-5,4 0-5,-1 1-5,-2 1-3,2-4-5,-2 1 2,1 2 0,0 2-2,0-1-2,-2 1 3,2-1 0,0 2-2,-1-5-3,-1 4 3,1-2 0,1 1-1,-4 0-3,4 3-1,0-3-1,-2 5-5,-1 5 2,-12 9 1,3 10 3,2-1 1,4 2-1,-4-4 0,2 3 0,2-8 0,4 2-1,1 1 1,2-2 0,-1 4-1,3-1 1,0 2 0,0-6-2,-1-9-6,5-7-3,-1-3 4,5 1 6,6-9 1,9-8 3,5-5 1,0-6 0,-5 2-4,-2 1 2,-8-1 0,-5 2-2,-8 6 2,1-1-1,-7 4-1,-1-1 2,1 6 2,-3-2 0,-2-3 0,2 6-1,5-8 1,-4-2-1,-1-1 1,-1-3-1,4-5-2,-10 3-1,8 6-2,-6-2 1,-3 5-22,5 6-23,1 7-48,-5 12-102</inkml:trace>
  <inkml:trace contextRef="#ctx0" brushRef="#br0" timeOffset="648378.085">30118 16425 64,'-5'-6'88,"4"-1"-48,1 0-2,-2 2 9,1-1-7,2-2 3,1 2-11,-2 1-9,1 3-4,-1-1-6,0 0 2,2 3-5,-2 3-6,-2-7-2,2 5-1,2-1-2,-2 0 0,0 3 1,0-3-1,3 2 1,-6-4 0,6 4 1,-3-7 7,0 8 5,0-6 0,-3 3-2,3 0-3,0 0-2,-2 3-6,2 0-2,5 11-7,8 41 9,-7 7 1,2 5 3,-5 5 3,-5-13-5,-3-1 0,5-7-1,7-7-1,-1-22-1,-3-7-10,10-2-39,-1 2-40,3-8-58</inkml:trace>
  <inkml:trace contextRef="#ctx0" brushRef="#br0" timeOffset="648906.1152">30550 16556 272,'-7'1'44,"2"-4"-21,2 3 11,2 2-2,1-4-9,6 2-10,-8 0-11,7 0 2,1 0-3,24-5 0,3-2 0,2-3-1,2 3 1,-20 2 0,-14 5 0,0 4-1,-9-4 0,3 0-1,-8 7 1,-12 13 2,-3 0-2,11-5 0,14-8-10,2-2 2,-1-8 4,6 6 1,3-1 0,3 2 3,-3-4 1,-1-1 0,-5-1 0,-6 8 2,6-10 0,-6 2 0,-2 4-2,5-4-1,-6 2-10,1-3-17,-1 3-47,2 0-80</inkml:trace>
  <inkml:trace contextRef="#ctx0" brushRef="#br0" timeOffset="649555.1524">31245 16233 200,'0'0'53,"0"-4"-14,14-9-4,-4 2 0,5-6-8,-2 4-9,7 0-5,-5 5-3,0-1 0,-6 12-1,-9-3 0,1 0-1,-2 0-1,2 0 2,-2 0 2,2 0-2,-2 0-1,1 0-4,0 0-1,1-5-2,-1 7 2,9-4-1,1 0 1,1-3 0,-5 5-3,-4 0 0,-2 4-1,-5-4 0,5 10-6,-3 19 7,-12 19 3,-1 11 1,-10 13-1,0 13-1,-10 3-1,4-4 0,4-12 0,14-26-1,13-11-1,4-9 0,9-5 0,-1-9 1,2-6 0,-4-2 0,-2-4 3,7-1-2,-11 1 2,3-9 2,8-10 3,-2-12-6,6-6-1,-7-1-1,-7-1 0,-4 2-1,-4 2-10,-12 8-11,-9 0-15,-12 8-22,-14 9-37,-34 13-71</inkml:trace>
  <inkml:trace contextRef="#ctx0" brushRef="#br0" timeOffset="649927.1736">30612 16532 101,'-11'10'62,"-4"16"-24,-3 4 6,-1-8-8,8-5-12,10-10 2,1-6-8,1-2-2,1 1-2,1-4 16,19-7-2,14-14-13,4-3-11,2 3-4,-12 5 1,-4 3-1,-16 14 0,-13 4-20,-4-2-36,-16 15-62</inkml:trace>
  <inkml:trace contextRef="#ctx0" brushRef="#br0" timeOffset="655170.4736">25429 17990 139,'3'0'50,"-7"1"-34,5-1 21,-1-2 1,2 3-2,-2-2-3,1 1 0,-1 0-6,0-2-3,0 2-4,2-1-2,-2-1-3,2 4-3,-1-2-6,-1 0-6,8-5 0,11 0-1,20-4 1,13 4-2,17 1-23,11 1-16,5 1-24,-12-3-31,-4 5-21</inkml:trace>
  <inkml:trace contextRef="#ctx0" brushRef="#br0" timeOffset="655656.5014">26196 17795 231,'0'0'34,"2"-1"-19,-1 1 10,2-1-4,9-2-11,12-4-5,8 3 2,17-2 1,1-1 3,1 7-4,-8 0-3,-13 3-3,-12 4-1,-8 0-2,-7 0-3,-3 2-3,-11 10-4,-9 3 1,2 1 1,3-1 2,8-5 2,6 0 3,9 0 1,4-5 1,10 3 0,10 2 1,10 0 0,4-1 0,-1 1 2,-5 1-1,-7 1 5,-14-5 0,3 3-1,-18 0 3,0 2 5,-8 3 4,-3-3-6,-10 1-1,-3-2-1,-8 10-2,-5-7-4,-18 3-3,2-5-28,-3-11-27,12-5-34,13-18-81</inkml:trace>
  <inkml:trace contextRef="#ctx0" brushRef="#br0" timeOffset="655862.5132">27249 17911 274,'-4'1'45,"0"-1"-1,2 0 0,-9-3-21,-2-1-22,1 3-1,5 1-17,4-2-35,6 2-41,0 3-104</inkml:trace>
  <inkml:trace contextRef="#ctx0" brushRef="#br0" timeOffset="656349.541">27492 17720 234,'0'0'34,"0"3"-18,-1-6 18,-1 6-14,4-3-6,-8 10-7,0 11 8,3 8-1,-1-2-8,5 1-5,-1-5 0,6-4-1,6-4-4,-2-8-7,10-4-2,1-3 4,3-6 7,1-8 2,-1-1 5,-9-7 7,5-2-3,-4-2 5,-3 7-1,-9 4 0,-4 8 6,0 4 7,-1 3-8,1 0-18,0 3-2,1 6-5,-1 19 7,8 10 2,2 3 4,8 5-4,-2 0-1,-2-7-1,1-1-16,-3-4-28,-3 5-24,-6-7-33,-6-2-70</inkml:trace>
  <inkml:trace contextRef="#ctx0" brushRef="#br0" timeOffset="658938.6888">8243 11821 97,'-4'-7'25,"4"1"-7,-4 0 4,2 1-1,-2 0-5,2 4-4,-2 0 6,4-2-10,0 3 5,-3 0 7,-1 3 4,8-5-3,-6 5-8,4-3-2,-2-3 0,0 6-3,1-3-5,-1-3-2,2 3-1,-2 2 1,1-1-1,1 0 1,2 11-1,4 2 4,2 8 3,0 7 3,-2 5-1,4 5-2,-5 2-1,5-2-3,3-5-2,-1-3 0,3-8-1,7 5 2,-9-8-1,0-7-1,-4-2 1,-1-3-1,-1 0 0,-5 0 1,2-5-1,-3-1 1,-1 3-1,6-3 1,0 6-1,1-1-30,9 6-46,-1-1-33</inkml:trace>
  <inkml:trace contextRef="#ctx0" brushRef="#br0" timeOffset="659734.7346">8514 12247 165,'-5'0'56,"4"0"-13,1 0 6,-2-1-7,4-1-5,-5-2-10,1 1-10,1 1 3,1 2-2,0 0-15,1 0-3,-1 0-1,-3 0-1,3 2-11,9 5-33,4 6-9,1 3-8,2 10-12,-5 1-17</inkml:trace>
  <inkml:trace contextRef="#ctx0" brushRef="#br0" timeOffset="662011.8649">9460 10405 70,'-5'12'22,"-4"-2"8,0-4 11,-4 8 3,2-9-3,5-7 3,6 4-6,0-4 1,0 4-10,-2-5-2,5 3-4,-6 0-9,8-2-7,-2-1-7,3-1-1,18-6-1,23-6 1,13-9-15,10 10-24,-1-2-17,-5 4-11,-9 2 12,-17-1 6,-12-1 16,-11 2 26,-6 4 8,-4-6-1,-2 1 1,1 0-20,3-2-1,1 1 12,1 3 9,3-4 1,-2 5 6,-2 6 26,-2-4 1,0 10-5,0 1-5,6 1 4,5 5 2,-3 3-10,2 1-14,-1 5 10,0 0 3,-1 5-9,-5 3-2,-4 5-3,-3 4-4,-11 11-1,-3 0-9,-7 6-47,4-11-54</inkml:trace>
  <inkml:trace contextRef="#ctx0" brushRef="#br0" timeOffset="662177.8744">10029 10162 180,'12'-32'63,"1"11"-38,-1 4-1,0 9-8,-4 0-15,3 6-1,5 3-15,0 3-23,5 7-16,0 11-25</inkml:trace>
  <inkml:trace contextRef="#ctx0" brushRef="#br0" timeOffset="662859.9134">10500 10508 162,'3'-3'67,"0"1"-59,-7 3 4,8-1 26,-4 0-10,0 0-13,3-2 1,10-2-2,-2 1-6,10-3-4,6 0-4,2-3 1,10-1 0,8-2-1,-3-7 1,3 4-1,-4 2 0,-7 4-1,-5-1-14,-12 4-17,-5 0-12,-10 4 8,1-4 9,-5 1 13,-6 1-8,-6 4-10,-10-2 8,2 7 19,-2 4 5,4-6 3,6 1 17,5-4-1,4 4 9,7-8-25,3 5 2,8-2 12,18-1 6,6 0 8,3 2-3,-6 4-12,-8 1-2,-6 3-9,-10 4-4,-6 4 1,0 9 1,-10 5 1,-11 8-1,3-6-3,-3-1-25,3-8-14,-1-9-23,7-1-20</inkml:trace>
  <inkml:trace contextRef="#ctx0" brushRef="#br0" timeOffset="664197.99">11609 10212 192,'-2'-2'30,"5"2"-6,-3-4 13,-1-3-9,5 6-9,-7-1-5,0 4 2,3-2-5,3 3-5,-4-6-5,1 1-1,1 2-2,18-6 2,7-6 0,7 5 1,-4-3 3,6 0-2,-5 5-1,-4 3 3,0 1-3,-17 2-1,8 2-1,-10 2 1,-4-1-2,1 5 1,-4 2 1,-1 6 0,-7-4 0,5-6 1,-2 2 0,1-4 0,8 5-2,-1-1 1,7 1 0,-4-1 0,7 1 1,2 0-1,-6-1-1,0-1 1,0-2 0,-5 2 0,-1-2-2,-4 2 2,-4 2 3,-1 5 4,-10 2-5,2 5-2,-6 2-12,4-3-48,9-5-76</inkml:trace>
  <inkml:trace contextRef="#ctx0" brushRef="#br0" timeOffset="664397.0013">12130 10268 174,'2'-3'116,"1"1"-95,0 4 13,-5-2 14,2 0-36,3-2-12,-3 4-4,4-4-45,0 7-45,1-3-82</inkml:trace>
  <inkml:trace contextRef="#ctx0" brushRef="#br0" timeOffset="666627.1289">12360 10075 106,'3'1'21,"-6"-2"5,3 0 11,0-1-4,-1 2-1,-1-1-7,2-2 2,-1 2-5,-2-2 0,1 3-1,2-2-3,0 2-4,0 0-2,0 0-2,0 0-2,0 0-2,0-2 1,0 4-1,2-4 0,-4 2-4,2 0-1,0 0-1,0 0 0,2 0-1,-2 0 1,0 0 0,0 0 1,0 0-1,-2 0 0,4 0 1,-2 0-1,0 0 1,0 0 0,-2-4 0,2-1-1,0 5 0,0-3 0,0 3 0,-1 0-1,1-3 1,1 1-1,1 2 1,-2 0-1,1-3 0,2-3 0,5 3 0,5-7 0,7 3 0,1 0 0,2 4 0,0 2 0,-11 1 1,-2 0-2,-3 3 2,-5-3-2,-2 0-1,0 3 0,0-1 0,0 8 2,0 9 1,-3 1 2,0-3-1,3-4 0,-3-2-1,0 1-1,3-7-3,0 3-2,5-2 1,0 2-2,4 1 0,2-4 0,-2 1-1,-6-1 3,0-4-2,1 2 2,-5-4 4,1 1 1,-2 0 1,5 0 0,-4 1 0,-1-2 1,2-1 1,2 1 2,-5 0 1,1-6 0,-2-3-6,1 2 1,0-4-1,2 3 0,-2 0 2,1 1-1,-3 2 0,1 3 0,1 0-1,1 1 1,-1 1-1,3 1 0,-1 0 0,2 0 0,-1 0 0,0 1 0,0-1 0,0 2-4,2 7-3,1 11 7,3 2 0,2 3 1,-4 0-1,8 6 1,-8-8-1,7-2 1,-1-8-1,2-4-2,3-5 0,1-3 2,1-3-1,2-7 1,5-9 1,1-2 1,-8-7-2,-4-1 4,-4 0 2,-3 12 6,-4 7 7,1 9-8,-8 0 5,7 0 0,-2 0-6,-3 2-9,1 3-1,-8 5 0,5 11-1,-2 11 1,7 14-1,-7-16-8,11 3-30,-8 6-35,-6 6-22,-10-1-124</inkml:trace>
  <inkml:trace contextRef="#ctx0" brushRef="#br0" timeOffset="666962.1481">11419 10690 189,'-3'-11'176,"6"8"-136,0-1-13,-3-4 12,2 6-28,-1 0-10,1 4-1,6-4-36,15 2-42,8 2-54</inkml:trace>
  <inkml:trace contextRef="#ctx0" brushRef="#br0" timeOffset="669431.2888">27624 17701 310,'-24'-16'15,"6"-1"-1,-1-6 4,-10-2 2,-1-3 1,-5-5-2,-6 3-9,-3 6 2,-4 0-1,-1 7-1,-8 2 0,-4 4-6,-13 5 2,-10 4-4,-19 4 0,1 4-2,8 5 0,-14-9 2,-8 8-1,-3-5-1,-9 5 3,1 3 3,-3 8-2,17 8-3,-5 0 8,8 7-7,17 5 1,16 2-2,1 6 0,-5 0-1,9 1 2,6 5-2,19-4 0,8 7-1,14 7-1,13 10 2,18-3 0,12 7 0,12 11 0,14 6 1,21-3-1,20-8 0,30-9 1,26-10 1,43-14 1,23-15-3,12-21 0,9-12 0,7-23 0,-10-8 0,20-20 2,-29-11-2,3-16 0,-16-16 1,-21-20 4,-34-10 0,-25 17 5,-33 13-1,-38 8-2,-31 4-1,-31 15 1,-20-4-6,-43 1-1,-18 6-7,-23 6-15,-15 13-10,-22 20-18,5 13-44,4 20-84</inkml:trace>
  <inkml:trace contextRef="#ctx0" brushRef="#br0" timeOffset="671384.401">9544 12721 162,'6'-3'29,"-8"6"11,0-9 21,4 9-15,-2-6-7,0 0-4,3 6-5,-4-6-8,2 7-10,-2-4-4,-1 0-1,2 3-5,5 0-2,-4 4-3,13 22 3,10 20 2,4-4-1,5 8-1,11-4 2,6 0-2,-4 1-20,-9-14-29,-1-4-1,0-15-17,-9-12 19,1-13 2,-7-11 34,-6-8 12,-10-1 10,-4 6 19,-5 2 4,-1-2 3,-4 9 12,-1 1-13,1 4-1,-2 3-6,5 7-11,6-2-4,-4 0-6,7-2-4,-7 1-3,4 4-2,1 7 1,5 16 0,3 1 1,4 6 2,-2-3-1,-1 4-1,3-4 0,-2 8-20,1 0-35,-6 6-18,-2-7 12,1 1-22,1-1-7</inkml:trace>
  <inkml:trace contextRef="#ctx0" brushRef="#br0" timeOffset="671992.4358">10150 13872 197,'5'-3'63,"-7"6"-30,4-4 20,-2 1-18,2-3-23,0 9-7,2-6-5,2 9 1,8 8 8,7 9 0,-2 1-4,0 4 0,1 13-3,13 4 0,-11-14-1,6 2-1,5 2 2,-6-10-2,6 1-24,2 2-31,3-6-44,3-9-62</inkml:trace>
  <inkml:trace contextRef="#ctx0" brushRef="#br0" timeOffset="672284.4525">10530 14222 87,'-13'-1'128,"10"2"-86,3 1 6,0-4-15,3 1-15,-3 4-9,4-3-5,8 14-1,9 8 13,6 1 5,0 2-5,3 5 0,17 12-5,-12-17-3,-3 4 6,3 3-8,-1-9 2,-5-3-4,-6 0-1,-10 2-2,-10 2 1,-10-1-2,-12-3-15,-13 5-24,1-6-14,-6 1-7,-8 5-2,8-2-29,8-3-1</inkml:trace>
  <inkml:trace contextRef="#ctx0" brushRef="#br0" timeOffset="672883.4867">11249 15387 191,'0'0'32,"1"-4"4,-2 4 34,1 3-24,1-1-18,-1-2-15,2 0-12,2 7 1,6 10-2,7 3 6,3 2-3,4-1-1,10 2-2,-6-2 0,4 0-14,4 1-10,4-2-7,-12-9 7,-7-3 1,0-1-39,-15-7 60,0 1 1,-8-2-2,4 1 3,-4 1 4,-7 3 4,-3 13-4,-9 13-4,-2 10-5,0 12-32,-11 4-84</inkml:trace>
  <inkml:trace contextRef="#ctx0" brushRef="#br0" timeOffset="673613.5285">9229 17709 146,'13'-3'8,"-3"1"11,-3 2 25,1 0-8,-8-3-19,0 6 10,0-3-5,1 0-6,8 1 0,5 3 7,5-4-14,9 4 1,5-2-3,1-5 1,8 2-6,3-6 1,9-6-2,11 1 1,8 1-2,6-7-3,-4 11-26,-8-5-30,-3 7-33,-5-6-54</inkml:trace>
  <inkml:trace contextRef="#ctx0" brushRef="#br0" timeOffset="674021.5518">10359 17568 242,'0'0'3,"3"0"0,-3-1 46,11-5-10,3-2-4,8-4-11,5-2-16,3 2-4,10 0-4,-5-2 1,8 11 0,-11-7-1,-5 9-1,-13 1-2,1 3-7,-12-2 0,-3 1-5,1 3-7,7 2 7,-5 2-1,-6 4-1,0 1-8,0-4 1,9-1 15,0-1 2,15 0 1,8-5 1,6-2 5,10-8 0,7-1 8,13-6 6,-3-3 2,-1 4 6,-9-1-5,-10 7-8,-18 9-7,-14 3-2,-10 15-7,-15 6-1,-9 15-26,-6 6-23,4-14-65</inkml:trace>
  <inkml:trace contextRef="#ctx0" brushRef="#br0" timeOffset="675018.6089">12690 17299 120,'-3'-3'40,"3"3"0,-2-3 6,-4-3-8,5 2 3,-1 4-9,-2-5 3,3 4-16,-2-6 3,3 7-5,-3-7 1,-2 2-3,1 5-3,-1-7 0,4-3-1,-10 4-3,1-5-1,-4-1-3,-4 2-1,-7 3-1,-2-2 0,-12 6-2,-7 0 2,-5 9-2,4-4 0,-3 11 0,-11 5-1,-4 14 1,-2 4 0,7 20-3,4 3 3,11 3 0,0 3-1,24 4 1,0 10 0,23 5 0,4-10-1,5-4 0,9-10 2,5 0-2,8-4 0,7-3 1,-6-8-1,11-9 1,7-15-2,-1 0 2,6-7-2,13-3 2,11-16 0,11 2 1,3-6 1,-1-5-2,0-2 2,6-13-1,-3-8 1,12-12 0,0-9 2,-1-4 0,-21-5 6,-24 2 0,-18-1 3,-24 0 4,-21-3 6,-24-6-4,-12 12-8,-7 0-4,-6 8 0,-12 7 2,1 6-4,0-2-1,-12 16-3,0 10-1,-3 8-2,-4 6-15,4 8-22,-2 6-26,4 13-10,4 10-13,14 16-10,0 2-19</inkml:trace>
  <inkml:trace contextRef="#ctx0" brushRef="#br0" timeOffset="681322.9694">13063 17928 100,'-17'5'4,"3"-2"-3,-2 0 14,3 2 17,0-4 10,1 2-6,0-3-10,3 0 2,0 2-16,2 0 9,5-4-10,2 4-3,2-4-8,-2 0-4,1 6-2,18-6 5,16 0 1,21-10 1,22-3 0,13-12 0,-13 6 2,-8 9-3,-12 6 0,-12 3 0,-12 9 0,-19-6 0,-6 3 0,-9-3 1,-6 0 0,-13 9 3,-19 4-3,-11-2-1,-13 17-4,-10 3-15,-19 10-11,0 5 17,1-2 4,28-5 8,23-15 1,23-12 0,17-12-1,5 1-11,20-2 8,8-13 4,21-12 2,12-14 7,21 1 5,-9-4 1,-4 15-12,-9 3 2,-10 7-3,-11 8-1,-23 9-1,-20 5-1,-7 1-5,-26 19 2,-9 8-16,-12 6-20,7-5-35</inkml:trace>
  <inkml:trace contextRef="#ctx0" brushRef="#br0" timeOffset="689491.4367">16012 11794 57,'-8'-6'20,"1"-11"3,1 6 6,-2-2-3,-2 0-11,4 2 12,-3 2-8,-1-9 3,4-2 4,-2 3-5,1 5 5,5 5-4,-2 7-6,4 4-10,0-4-6,2 0-1,-2 0-2,0 4-2,2 10 2,4 20 3,6 17-1,7 12 1,8 10 0,0 3 0,-4 13 3,-1-7-2,0-14 0,-5-9-1,-4-8 1,1-13 0,-6 1-1,3-5-6,-7-2-5,-1-6 2,2-11 0,-2-9-2,0-4 6,-3-5 5,-3-5 2,-1-9 1,-3-12-3,-5-12-2,4-6 2,0-5-2,-4 6 2,2 2 0,-1 2 1,-1 3-1,-1 3 0,1 4 1,-4-6 0,5 20 2,-2 3 16,7 8-7,3 4-1,3 7 1,-2-5-12,2 5-3,0 4-10,8 22 12,0 20 1,3 9 3,0 5-2,3-1 0,-6-5 0,1-14 0,1-7-1,-4-9-2,-4-4 1,4-4 1,-5-3-6,2-8 0,-1-6 3,-4-6 1,2 0 2,0 0 5,-4-15-1,-7-9-2,-2-11 2,-1-6-2,-3 3 0,5 7 1,-1 6 4,5 10 0,6 14 3,1 4 6,2 3-11,-1-3-5,0 1-5,0 6-3,3 5 5,7 15 3,4 2 0,-3 13 0,2-5 0,-6-7 0,5-3-11,-6-5 3,-4-5 4,1-8 0,-2-3 3,-1-6-1,0-3 2,2 3 1,-2-4 2,6-14 1,-9-11 0,1-3-1,-4 3 0,5-2-1,-9 11 7,4 11-4,-1 4 4,4 2-4,-1 7 1,-1-2-5,-2 2-1,-2 12-5,2 9 3,2 4 2,5 3-1,9-1-2,-1 3-6,-2-4 0,2-2-1,0-5-3,-7-1 2,1-1 5,-2-5 4,3-8-5,-3-11-5,0 6 9,0-3 3,3-5 2,-8-7 11,2-2-7,-1-6-5,-2 0 2,-6-1 1,8 6 3,-5 1 1,2 2-1,-1 6-1,6-1-3,-5 7 0,5-3-3,2 6 0,0-3-6,-1 1-6,1 11 0,0 14 10,1 6 1,8-1 0,-2 1-2,3 2-4,-4-8-4,1-2 1,-4-14 3,4 3 2,-5-3 3,-1-10 1,-2-4-1,2 4 2,2-6 1,-3-4 5,-3-3-4,2-4-1,-1 0 0,-6-2 0,2 3-1,1 4 1,-6 1-1,6 2-2,0 9-11,4 0-23,-1 4-30,4 4-37</inkml:trace>
  <inkml:trace contextRef="#ctx0" brushRef="#br0" timeOffset="691164.5323">15936 12682 142,'1'-3'44,"-5"4"-3,1-7 6,4 6-8,-5-3-7,4 3-1,-2-3-6,2 3-2,-2-2-2,2 4-5,-2-2-6,2 0-9,2 3-1,-6-3-2,0 8-2,-8 25 4,-3 10 1,-6 10-1,11-11-1,-2 1-11,6-6-5,-5-1-10,5-15-8,6-4-27,6 2-28,5-6-54</inkml:trace>
  <inkml:trace contextRef="#ctx0" brushRef="#br0" timeOffset="691583.5563">15783 12983 95,'0'6'27,"0"-8"3,-3 4 7,2-2-4,-2 11-7,-7-4 0,-1 8 2,-1 4-14,-7 10-9,-5 7-2,4-4-2,4-5-1,1 4 1,-4-1-3,-2-2-4,3-4-11,8-5-19,5-8-24,2-7-25</inkml:trace>
  <inkml:trace contextRef="#ctx0" brushRef="#br0" timeOffset="691865.5719">15591 13240 78,'0'6'102,"-4"-5"-88,-2 3 15,6-1 16,-5 6-20,-10 1-16,2 0 1,1-2-5,-1 8-5,-4-6 1,5 3-1,-1 7 0,-10 0 0,7 7-5,-13 1-21,12 9-28,-1-3-14</inkml:trace>
  <inkml:trace contextRef="#ctx0" brushRef="#br0" timeOffset="692143.5882">15388 13484 113,'-4'9'28,"-1"3"-6,-7-6 18,5 5-7,1-5-3,-4 3-4,2 5-13,-6 8-11,-2 2-1,-10 10-1,-10 7 0,-5-6-8,4-1-9,-2 4 4,-1-2-8,1-2-15,6 2-17,2-5-43</inkml:trace>
  <inkml:trace contextRef="#ctx0" brushRef="#br0" timeOffset="692387.6022">15004 13880 188,'1'0'28,"-2"3"4,-3-6 18,-3 9-28,-8 5-11,5-8 3,-10 11-9,4 1-4,-5 9-1,-10 4 1,-8 6-1,0-3 0,-1 7-1,2-5-11,0 0-7,8-3-4,4-3-14,13-5-17,3-10-9</inkml:trace>
  <inkml:trace contextRef="#ctx0" brushRef="#br0" timeOffset="692612.6152">14711 14127 96,'6'-4'42,"-6"3"1,3-1 6,-5 4-1,-1 1-6,-1 2-12,-18 8-19,-13 14-11,-9 15 0,-14 23 1,-23 5 0,-7 0-1,4-2 0,-10-3-4,17-2-4,8-2-7,10-12-6,-1-6 2,10-4-6,11-12-7,16-15-16,8-3-25</inkml:trace>
  <inkml:trace contextRef="#ctx0" brushRef="#br0" timeOffset="692857.6292">14025 14664 135,'-3'6'38,"-8"-1"-25,0 9 5,-8 4 6,2 7-12,-13 4-3,-14 14 1,0-8 2,1-2-11,8 0 0,-2-2-1,3 8-4,-1 3-27,4-8-1,0 8-1,4-6-18</inkml:trace>
  <inkml:trace contextRef="#ctx0" brushRef="#br0" timeOffset="693080.6419">13816 14962 114,'-9'13'5,"-9"10"-5,-4-3 0,-8 10 0,-10 12-1,-14 9 3,-3 0-3,-8 2 1,-1 0-5,-3 0-26</inkml:trace>
  <inkml:trace contextRef="#ctx0" brushRef="#br0" timeOffset="693274.653">13594 15227 76,'-15'13'0,"1"2"-10,-6 6 10,0 2-6</inkml:trace>
  <inkml:trace contextRef="#ctx0" brushRef="#br0" timeOffset="693491.6655">13303 15520 142,'-11'6'0,"2"2"-3,-11 8-7,-3 4-3,4 1-12,-2-3-7</inkml:trace>
  <inkml:trace contextRef="#ctx0" brushRef="#br0" timeOffset="693746.6794">13194 15620 63,'-6'5'50,"-4"3"-38,-1 4 10,-5 2-6,-4 10-13,4-2-3,-2 2 0,-9-1-3,3 3-3,-1-9 5,13-4-2,8-8-1,4-5-18,10 0-10,-4-3-9</inkml:trace>
  <inkml:trace contextRef="#ctx0" brushRef="#br0" timeOffset="694194.7056">13076 15731 101,'-3'3'13,"-12"7"-3,-1 2-8,-8 5-1,2 3 1,5-3 0,-2 4 4,-11 5-1,3-2 0,12-1-4,-1-7-1,14-5-1,2-4-3,2-5-22,4-8 8,4 5 5,1-12 13,1-6 0,3 4 0,0-5 1,2 1 0,3 3 6,-11 4 6,-3 9 0,-9 6 17,-3-2 13,-6 3-30,-9 3-7,-1 10-6,-2 0 1,-6 5 1,-3 8 0,-1 0 4,2-11-2,10 1-2,5-8-2,12-3 0,3-10-5,11 5-15,-6-5 12,6-5-5,3 1 13,3-3 0,-1-1 0,-3 1 0,-3 1-6,-1-3-11,-1 1-15,3 0 1,-12 12-7</inkml:trace>
  <inkml:trace contextRef="#ctx0" brushRef="#br0" timeOffset="694363.7152">12796 15970 55,'-4'6'15,"1"-6"-3,6 2-10,-3 3-2,4-10 0,0 5-1,-1-2-6,8-2 5,-5-2-18</inkml:trace>
  <inkml:trace contextRef="#ctx0" brushRef="#br0" timeOffset="694580.7276">12732 16046 57,'-5'3'18,"5"-4"-17,2 1-1,-1 0 0,2-8-1,4 0 0,3 2-3,-4-8 0</inkml:trace>
  <inkml:trace contextRef="#ctx0" brushRef="#br0" timeOffset="695894.8029">12172 16947 135,'0'0'38,"-3"-1"3,3-1-4,0 4-12,-1-4-9,2 4-2,-2-2-1,2 0-2,-1 0-6,0-2-5,3 2-2,-1 0-2,2 0-2,17-10 6,4 3 1,10-9-1,7-1 1,7-3-1,7-5 0,6 0 1,3 3-1,-10-1 0,-7-1 1,-2 2-1,-7 1 1,-4 4 0,-10 2 1,-6 5 0,-10 5-2,-7 3 1,-2 2 2,-8 3 13,2-1 9,-13 3-25,-6 5 2,-7 4-2,1-1 1,-5 3-1,-8 1 0,-7 3-3,-2 0-3,4-1 5,12-1 1,1-5 0,11-1 0,7-5 0,11-4 2,8-3-2,1-1-4,5-1 1,-3-3-1,14-4 4,8-5 1,2-2 0,5-3-1,0-2 0,8 0 0,-3-2 1,4 3-1,-7-7 0,1 9 0,-3 0 1,-5 0-1,-10 3 0,-6 13 0,-14 3 0,2-2 1,0 2-1,-8 10-5,-7 9 4,-9 10 1,-8 1 0,-2 3-1,-16 7 0,-6 0 0,1-4 0,0-3 1,4-3 2,8-4-2,13-10 1,8-11-1,23-7 0,4 2-5,-1-5-1,14-6 1,6-6 3,6-9 2,4 1 1,6-4-1,8-7 0,0 1 0,-1 0 0,-9 8 0,-10 10 0,-14 7 0,-13 9 0,-4 0 0,-1 4-3,-5 13-35,-8 7 6,-1 4-47</inkml:trace>
  <inkml:trace contextRef="#ctx0" brushRef="#br0" timeOffset="700143.0459">7641 12380 83,'-3'0'66,"1"-2"-38,-3 2 4,3 2 7,1-2-12,4 0-12,-3 0-3,0-2-1,3 0 1,1 2-2,-6-1 2,8-6-4,8-3-4,-1 2-1,1-7-2,0 2 0,-3 4 0,-2 1 0,-7 8-1,-2 3-1,-5-1-1,-3 8-5,-11 9 7,-8 13-4,5-6 1,3-7-2,8-7 4,5-9 0,10-6 0,-2 1-2,2 1 0,12-7 3,7-9 4,6-5 1,-1-1-3,-3 3 0,1 1-1,-7 6-1,-13 9 1,-3 5-1,-7 1-5,-5 13-1,-6 7 3,-5 3 1,3-6 0,8-5 2,1-6 0,6-5 0,2-3 0,0 0-1,3-3-1,4 1 2,9-4 1,3-3 3,-4 4-1,-1-2-3,-7 7-21,0 7-43,-5 10-32</inkml:trace>
  <inkml:trace contextRef="#ctx0" brushRef="#br0" timeOffset="701012.0956">7804 12642 174,'-2'-2'47,"0"1"-20,6-1 12,-8 2-12,6 3-15,1-6-8,-4 3-3,2 0-1,-1 2 0,-1-2 0,4 6 0,4-6 0,2 6 2,1-3-1,-4 9 1,8-5-1,-8 5 0,7 3 1,2 1-1,3 9 0,1 2-1,10 16 2,2 3 0,2-10-2,-6 1 0,4 5 0,-6-7 0,4 4 0,-1-1 1,2 3 3,-1 3-1,6 0 1,-4 3-2,4-2 1,5-1-3,-2-2 2,3 3-1,4-2 0,-2-2 1,-4-3-1,3 0 0,-2 0 0,-3-5 5,-1 4-4,-3-3 0,-5-3 1,5 5-2,-6 1 1,4-1-1,0-3-1,-2-3 1,-1 4 0,3-5 0,-2 3 1,1-6-2,-5 2 1,3 2 0,-1-7 1,1 0-2,-5 4 1,4-4 0,-4 0 0,4 1 0,-3-3-1,-1 0 0,4 4 1,-8-5 0,1 5-1,-3-7 1,2 0-1,-6-4 0,1 2 0,-5-3 0,5 1 1,-7-7-1,-4 1 0,3-5 1,0 6-1,-3-4-10,-3-3-31,0-2-9,-1 1-6,-4-2-3</inkml:trace>
  <inkml:trace contextRef="#ctx0" brushRef="#br0" timeOffset="701285.1112">9391 14299 90,'0'-9'59,"3"6"-14,-3 3-3,0 0-8,2 2-17,-2-1-4,0 1-2,11 2 5,0 10-1,5 0-5,-1 3-7,7 6 0,2 7-2,-4-4 0,-1-2 1,0 0-2,-2-2 0,8 10 2,-7-4 3,-12-3-3,-8 12-2,-14 6-10,-2 6-13,-12 4 0,3-13-11,8-12-47</inkml:trace>
  <inkml:trace contextRef="#ctx0" brushRef="#br0" timeOffset="706374.4023">18606 10812 136,'-7'-2'16,"6"-3"32,-6 3-11,5-4-1,1 2-4,-4 0 4,5 4-4,-3-6-4,-3-1-9,3 0 7,-1 2-9,-2-1-3,2 0-2,2 5-6,4-3-3,-2-6-3,7-1-1,6-9 0,19-12-1,14-5 2,8-1 1,2 0-1,-1 1 0,11-4 0,0 2 0,10 0 1,13-2 0,5 3-1,14 0 0,21-1 0,-17-4 0,9-1 0,15 8 0,-3-1 0,-5 5 0,1-2 0,-3 5 0,-20-4 1,12 3-1,10 2 0,-12 0 0,5 5 0,15-2-1,-8 4 2,-7 1-1,-17 10 0,-10-3 0,-12 7 0,-21-2 1,-2 4-1,-4 2 0,10-6 1,9-1-1,5 2 0,2-6-1,0 0 1,14 2 0,-2-3 0,-9 9 0,-2-1 0,-12 3 1,-10 2 0,-8 2 0,-12 2 0,-3 1-1,-11-2 1,-2 3-1,-8-3 0,0 5 0,1 1 0,-5 0 0,5 3-1,12 3 2,-6-3-1,2 0 0,3 1 0,0-4 1,5 1 0,-1-2-1,-1-3 0,-3 1 1,-3 1-1,-1-4 0,1 1 0,-1 1 0,4 2 0,0-2 0,-3-1 0,-3-1 0,-2 0 0,-2 0 1,-5-2-2,-6 0 2,-2 3-1,1-3 0,-7 0 0,1 0 2,3 0-2,-3-3 0,0 8 0,-5-7 1,10 4-1,-5-7 0,0 8 0,0-7 0,0 4-6,7 4-9,6 2-18,1-4-16,-4 0 0,-1-2 13,3-2 13,-5-3 0,1-7 0,3-8 15,-1 4 8,3 1 0,-8-1 2,1 1 0,-1 0 8,-1 0 11,-4-1 3,-4 4 9,-4-2-3,3 3 3,-2 7-8,1-1-4,-1 3-5,2 4 0,5-4-7,-1 4-9,-1-2 0,7 2-3,3 3-1,18 3 4,18 3 1,12 4 0,-4-1-1,2 4 1,-1-2-1,10 1 0,-5 3 2,-9-3-1,-10-5 0,-18 2 0,-12 0-1,-11-4 0,-18 14 1,-18 9 0,-15 8-1,-18 6-33,-7-4-38,-2-3-35,19-5-93</inkml:trace>
  <inkml:trace contextRef="#ctx0" brushRef="#br0" timeOffset="721002.2389">15633 13738 52,'-14'12'17,"-10"-8"-5,5 4-7,7-1-1,0 0-1,0 0-2,6 1-1,3 3-3,2-5-4,1-2 5,-4-1 0,8-2 2,-4 2-3,1-3 1,-1 0 2,0-3 6,3 3 0,-3 0 5,0-1 7,5-1-6,-5-3-9,4 5 0,-4 0-3,-3 0-2,9 0-45</inkml:trace>
  <inkml:trace contextRef="#ctx0" brushRef="#br0" timeOffset="721237.2524">15612 13832 65,'3'0'38,"-4"-2"-6,1-1 5,0 5-7,-3-1-9,-2-1-10,2 0-11,-2 3-11,-4 1-15,4 1-8,-3 4-9</inkml:trace>
  <inkml:trace contextRef="#ctx0" brushRef="#br0" timeOffset="721432.2636">15491 13908 168,'0'0'19,"3"-3"-7,-4 3 26,-1-3-7,7 1-21,-8 2-9,6-5-1,-3 7-12,2-2-23,1-2-20,2-4-19</inkml:trace>
  <inkml:trace contextRef="#ctx0" brushRef="#br0" timeOffset="721643.275">15485 14033 241,'3'4'0,"3"-11"-2,3 2 1,-3 1 1,-1 1-26,-4 0-9,-1 3-11,-1 3 0</inkml:trace>
  <inkml:trace contextRef="#ctx0" brushRef="#br0" timeOffset="721840.2868">15461 14170 228,'2'1'6,"2"-1"-6,4 4-33,-4-2 14,5 1-53</inkml:trace>
  <inkml:trace contextRef="#ctx0" brushRef="#br0" timeOffset="724800.4562">15487 14039 102,'-2'0'59,"5"-2"-35,-3-1 12,0-1 14,0-10-13,-4 4-3,2-2-11,-1 2-10,6 3-7,-3 5-6,-3-1-1,3 1-8,-3 7-27,3-5-15,3 0-20,-3 7-17</inkml:trace>
  <inkml:trace contextRef="#ctx0" brushRef="#br0" timeOffset="724968.4658">15567 14091 175,'2'-4'21,"10"-4"-21,-2 2-12,7 6-33</inkml:trace>
  <inkml:trace contextRef="#ctx0" brushRef="#br0" timeOffset="727284.5983">15501 13933 235,'0'3'31,"3"-6"-20,-4 0 18,2 3-3,1-1-11,-1 2-6,-2-1 0,2-1-3,1 1 1,-2 0 1,-2 0-7,2 1-1,0 5-3,-1 11-8,-2 14-22,-7 15-20,-1-5-33,-6-2-11</inkml:trace>
  <inkml:trace contextRef="#ctx0" brushRef="#br0" timeOffset="727512.6113">15325 14383 211,'-19'6'49,"12"-2"-32,-1 1 3,5-3-3,-4 8-17,4 11-3,-2 6-17,2 5-24,0 0-13,-1 3-20</inkml:trace>
  <inkml:trace contextRef="#ctx0" brushRef="#br0" timeOffset="730006.754">15493 13936 61,'-17'-9'20,"2"1"33,5 6-23,4 2-2,-6-3-12,3 3 7,-3-6-3,5 4 5,-4-4 10,5 3-5,5 1-2,-2 4-3,6-7-8,-5 10-17,2-2-1,-1 6-3,-4 16 3,7 11-20,-4-2-13,4 9-5,-1-4 3,4 5-9,-4 5-14,2-3-16</inkml:trace>
  <inkml:trace contextRef="#ctx0" brushRef="#br0" timeOffset="730158.7627">15390 14448 262,'0'0'32,"0"2"-27,0-2 36,-8 1-23,-2 12-18,-7 13-33,-3 21-39,-10 14-71</inkml:trace>
  <inkml:trace contextRef="#ctx0" brushRef="#br0" timeOffset="730330.7719">15283 14822 201,'0'-3'30,"2"3"-30,-2-2 0,-2 4-2,-1 3-56,-8 7-38</inkml:trace>
  <inkml:trace contextRef="#ctx0" brushRef="#br0" timeOffset="737567.1864">5630 6004 192,'0'-4'35,"-4"4"3,4-3 14,-5 3-13,4-2-12,-1 4-7,2-2 9,-1 0-9,-1-2-5,1 4 2,4-4-1,-2 2-4,-4-3-3,3 6-1,0-6-1,-1-1 0,-5-1-3,1 0 0,-3-2 0,3-3 0,-9-5-3,1-3-1,3-2 0,1 0 1,-5-2-1,10-3 0,-4 0 0,2 3 0,-1-10-1,0-4 1,5 2 0,-6 2 0,7-1 0,-2 2 0,3-11 0,0 1 0,0 12 0,3 3 0,-3 6 0,1-4-1,2-3 1,-3-2-1,10-2 1,-7 1 0,10-1 0,-7 6-1,4-8 1,2 4 0,-4 2 0,-1 18 0,-5-8 1,12-13-1,-9 18 0,4-8 0,-1-1-1,5 1 1,0-7-1,7-3 1,5-8-1,-5 9 1,2 0 0,-3 7 0,2 4-1,8-3 1,-1-3 0,2-2-1,3 4 1,2 1 0,-2-2 0,-5-2 0,-1 6 0,0 0 0,-3-2 0,1 2 0,-3 2 0,-2-3 0,1 12-1,-5-8 0,5 5 1,3-7 0,4-1 0,2-1 0,-1 1 0,-1 4 0,-3-1 0,5-3 0,1 2 0,-1-1 0,-6 6 0,2-3 0,0-2 1,-2 12-1,-10 0-1,-3-2 1,8 2 0,1-2 0,3 0-1,5 0 1,0 0 0,8-3 0,6 1 0,-5-2 0,-7 5-1,-1 0 1,-6-2-1,1 4 1,-2 2-1,-2-3 1,4 2-2,-5 3 1,9 3 0,2-1 1,5 1-1,-6-1 1,3 1 0,-1 0 1,-1-2-1,-6 4 0,-2-2 0,1 0 0,-4 0-1,4 1 1,-3 4 0,4-1-1,-2-1 1,0 5-1,4-2 0,1 5 1,-2-4 0,2 2 1,-5-1-1,7 0 0,-8 2 0,1-4 0,-1 3 0,-1-2 0,2 2-1,3 2 1,-4 0 0,-1 1 0,-3-2 0,5 1 0,0 2 0,0 4 0,5-4 1,-3 2-1,0 3 0,1-1 0,0 2 0,-1-4 1,4 3-1,-8-7 0,5 4 0,-4 2 0,4-1 0,-3 1 0,1-1 0,-2 3 0,3-2 0,-4 1 0,0-1 0,3-1 0,-5 12 1,4-6-1,2-2 0,-8 0 0,5 2 1,3-4-1,-10 1 1,6 1-1,3-1 0,-8-2 0,-2 0 0,-1 1 0,3-4 0,-6 0 0,1 1 1,0-2-1,0 8 1,2 2-1,1-6 0,-4 2 0,-2-2 0,4 3 0,-1-1 0,-1 0 0,-3-8 0,4 1 0,1 6 0,2-1 0,-5-1 1,4 1-1,-2 1 0,4-1 0,-4-2 0,-5-7 0,5 5 0,2 4 0,0-1 1,-3 1-1,-2-11 0,5 6 0,-3 4 0,0 0 0,-4-8 0,1 0 0,-2 0 0,3 0 0,0 1 0,-4-1 0,3 0 0,1-3 0,-6-2 0,2 2 0,2-4 1,-5 2-1,4 1 0,2 2 0,-4-1 0,1-5 0,1 6 0,-2-4 0,-1 4 0,2-2 0,-1 5 1,4 1-1,-2 1 0,-1 3 0,9 14 0,-3-11 0,-4-1 0,-4 4 0,7-10 0,-7-3 0,6 5 0,-1 2 0,-3-5 0,5 0 0,-7-2 0,1-1 0,-1-2 1,2-3-1,-3-1 0,0-4 1,0 2 0,0-2 0,0 1-1,-1 0 3,1 0 0,1 0 1,-2-2-1,1 2 1,1 0-1,-1 0-1,0 0 0,0 0 0,-1 0 0,2 0-2,-2-1 0,-2 1-2,6 10-19,1 3-23,4 15-54,-2 14-22,-18 5-110</inkml:trace>
  <inkml:trace contextRef="#ctx0" brushRef="#br0" timeOffset="739164.2772">14927 16121 52,'139'-29'14,"-9"-4"-9,-23-1-4,-8-3 0,5-2 2,-10 1-2,-27-3-2,-15 4 2,-19 8-2,-22-2-5,-16 7 5,-16 4-3</inkml:trace>
  <inkml:trace contextRef="#ctx0" brushRef="#br0" timeOffset="741781.4275">6853 4171 194,'-10'0'32,"3"0"-27,-1 0-2,-1 2 17,2-1-7,2-1 0,5 3 2,2-5-8,-2 2-6,4-1 0,-1 1 0,7-14-1,14-3 2,0-2-1,6 2-1,-3 1 1,-6 1-1,-4 6 1,-9-1-1,-3 7 2,-5 4 2,1 1 9,-2-5 9,-1 4-5,-2-1-17,-16 4-2,-2 7-6,-4 1 4,4 6-4,3-1 5,13-7-2,1-3-7,10-3 1,-1-1 2,8-1 6,6-4 3,3 1 0,4-5 1,3-7 1,1 2-1,1-3 1,-11 2-1,-1 6 0,-10 4 0,-7 2-1,-1 3 2,-1-3 1,-1 2 0,-7-1 1,-9 5-4,-2 4-1,-3 2-1,-5 8-5,5-4 7,0 1 0,6-2 1,11-15-2,3 2-2,9-4-3,-6 2-1,12-1 2,10-3 5,2-3 1,13-2 2,-2-5-3,-1 1 2,-1 3-2,-2-3 0,-1 1 1,-6 1-1,-15 3 1,-6 10-1,-3-2 2,0 3 3,0-2 0,-2-1 3,-1 0 7,-7 6-15,-12-3 0,-4 4-3,4 1 3,5 0 0,7-5 0,7 1-1,6-5 0,-3 1-4,3-3-4,0 4-3,4-1 7,7-1 3,2 1 2,2-4-1,2 0 1,-1 1 1,-2-5 0,-1 2 0,-9 1-1,-1 2 1,-7 3 0,-1 3 0,1-2-1,-10 6-5,-11 16 1,-15 17 4,-12-2 2,5-1 0,5-15 0,9 2-2,10-12 3,10-10-3,12-4-2,3-3-3,-1 4 0,15-10 5,11-5 3,5-8 1,6 0-2,0-4 0,-3 3-2,-2-5 1,2 2 0,-4 0-1,-6 9 3,-13 9 0,-17 13-1,-2-3 4,1 0 3,0 2 4,-7 2-12,-8-1-1,-5 7-1,0-3-2,-9 10 2,-4 8 2,-2-4-2,10-6 0,11-7 1,2 1 1,15-9-1,3-3-10,4 0-2,-7 1-2,20 0 12,1-4 2,9-6 1,-4 4 0,4-5 1,-6-2-2,-6 6 1,-12 4 0,-2 8-1,-8-3 1,1 2 0,0 0-1,-4 2-5,-3 4-2,-6 6 3,0-1-3,1 7-14,6 6-38,1 7-50</inkml:trace>
  <inkml:trace contextRef="#ctx0" brushRef="#br0" timeOffset="742585.4735">7053 4267 63,'45'-25'33,"1"-5"-15,2 1 4,-5 2-8,-6 5-6,-9 2-3,-3 5-3,-11 4 0,-6 7 7,-11 5 9,-3 2 31,-9 1-17,-8-1-32,-6 7-8,-10 2 8,-1 5 3,-1-5 1,10 5-4,7-7 1,10-1-2,5-8-2,12-2 0,3-1-33,1 5 18,13-1 18,5-5 3,5-2-1,-4-5-1,6-4 0,-2 2 0,-5-3-1,-4-4 2,-2 7-2,-11 5 3,-8 7 8,-2 0 1,-7 4 9,0 3-13,-12 1-8,-8 11-7,-7 5 7,6-1 2,3-5-2,8-2-2,11-11 0,11-7-2,3 1-18,8 4 17,11-3 3,12 5-14,10-4-73</inkml:trace>
  <inkml:trace contextRef="#ctx0" brushRef="#br0" timeOffset="743954.5518">8754 4567 188,'-6'0'86,"4"0"-54,4-2-1,-4 2 14,2-2-15,0 2-12,2 2-8,-1-4-10,4 4-1,0-5-8,30-11 9,30-8 1,29 2 0,21-8 0,50-9-1,45-4 1,5-6-2,-2-5 2,-16-5-1,-12-7 1,1-4 0,40 4 2,-2 0-1,-6 8-1,-27-2 4,-18 4-1,-27 2-2,32 9 1,-8-1-2,4 10-1,-8 3-1,-17 4 1,-18 8 1,-21-1 0,-18 8-1,-16 1 1,-12 2-1,-19 5 0,-8 0 0,-17 4 0,-7-1 0,-6 2 0,-7-2 0,6 1 0,-6 0 0,14 0 1,-8-5-1,3 5 0,-3-2 1,0 4-2,5-6 1,16 1 0,0-1 1,7-4-1,19 0 0,1-6-1,1 5 1,4-4 0,-4 6-1,2-1 0,1-1 1,11 8 0,4-8 1,14 1-1,2 2 0,2 1 1,-11-4-1,-3 1 0,0 1 1,-7-1-2,1 6 1,-18-5 0,-8 5 0,-14-1-1,-14 0 1,-16 2 1,4 2 0,-8-2 1,1 2-1,1-1 2,-4 0 1,2 3 0,2-6-3,-10 3-1,-13 0-10,-9 6-34,-19 5-29,-4 12-1,-19 1-26</inkml:trace>
  <inkml:trace contextRef="#ctx0" brushRef="#br0" timeOffset="744863.6038">14396 3416 114,'-3'4'31,"2"6"-31,5-4-3,8 0 3,5 2 18,17-9 21,15-2-4,23-10-5,16-7-12,28-9 0,-1 2-6,-6-3-8,-5 2-4,-2-3 3,-11 1-3,-17-1 2,-8 3 0,-11 9-2,-22 5 1,-23 6 1,-10 8 7,-7-8 20,-15-2-29,-14 0-15,-9 9-2,0 8 8,11-2 2,15-2 7,16-3 0,6 1-18,4 4-4,20-1 22,20-3 2,24-8 0,27-1 1,0-2 6,-5 7-1,-2 3-4,-9 3-3,-25 3 2,-29 1-3,-29-3-6,-1-1 6,-26 27 4,-35 20-4,-25 12-12,-22 1-76,-20-3-32</inkml:trace>
  <inkml:trace contextRef="#ctx0" brushRef="#br0" timeOffset="745852.6603">9071 4437 133,'-16'-20'21,"2"3"21,7 5-11,-6 2 18,4 5-8,-3 2-6,0 1-10,-2 0-7,-3 3-6,-7 3-7,-2 4-1,-6 13-4,-6 11-1,5 3-1,2 4-2,6-3 2,13 4 1,9-6-3,6-10 3,6-9-4,10 1 4,4-5-1,3-2 0,13-9 2,6 0 0,8-13-4,0-6-16,-2-5-26,1 7-3,-12 2-32,-15 11-56</inkml:trace>
  <inkml:trace contextRef="#ctx0" brushRef="#br0" timeOffset="747323.7444">5608 5663 95,'-3'-14'29,"-4"2"-9,4 7 22,-5 5 18,2 0-11,-2 0-18,3 0-13,0 5-13,-7 1-5,-1 14-1,-10 16 1,-1 12 0,5 4 2,1 15-2,6 16 1,2 10-1,13-10 0,-6-9-1,6-15 1,-2-8 1,7-13-1,2-18-1,-8-8 1,4-5-1,-5-4 1,2 3 0,-3-6 1,3 1 1,-6 0 1,0 2 2,3-3-1,3 0 0,-6 2 0,0-2 0,3-3 4,-10-17 4,-7-18-11,-2-23 6,2-12-6,3-14 0,2-5-1,-3-9 0,4 19 1,2 11-1,5-1 0,2-6-1,1 5 1,5 3 0,5-9-1,12 12 0,0 8 0,11 1 0,-1-2 1,4 9 0,1 0 0,3 5-1,-7 3 1,0 1-1,3 4 1,-4 6-1,6-2 0,5 9 0,4-3-1,10 2 2,5-1 0,0 3-1,6 4 1,-3-5 0,0 3 1,-6-2-1,-4 6-1,-2-5 1,-3 0 0,-4 8 0,-2 1 0,-4 4-1,2 1 0,2 5 0,2 0 1,8-1 0,8 0 0,0-1 0,1 0 0,-1 2 0,-2 0 0,3 2 0,-1-1-1,-6 3 1,-9-3 0,-6 6-1,-2-2 0,-7 6 0,-3 1-2,1 1 1,0 5-1,6 6 3,5 2 1,3 5 0,-1-4 0,-3-6-1,0 1 0,-10-8 0,-1 2 2,-5-5-2,-3-2 2,-5-1-1,2 4 0,3 0-1,10 3-36,24 13-47</inkml:trace>
  <inkml:trace contextRef="#ctx0" brushRef="#br0" timeOffset="748513.8125">16798 3289 156,'-5'-4'98,"8"4"-97,-7 0 1,8-1 14,-1 1 29,-4 0-18,2-2-7,-1-5-5,14-2-10,-10-2-2,2 4-3,6 0 0,-5 0 0,10-1 0,1-2-4,9 1-10,-9 4-6,3 1 0,2-2-24,6 6-38,-3 1-19</inkml:trace>
  <inkml:trace contextRef="#ctx0" brushRef="#br0" timeOffset="749830.8879">8258 4688 126,'-13'-14'42,"6"6"14,2 7-3,4-1 5,1 4-33,1-2-12,-4-2 3,5 4-2,-2-1-4,-3-1-5,6-1-5,-5 7-1,7-2-4,6 26 5,8 23 1,6 34 8,3 17-5,3 3-2,-5 2 1,-3-3-2,-4-31 0,3-19-1,-1-14-7,8-2-32,1-1-58,2-10-77</inkml:trace>
  <inkml:trace contextRef="#ctx0" brushRef="#br0" timeOffset="750473.9247">5521 4699 157,'-14'3'52,"15"0"-2,-5-5-6,4 6-7,3-6-15,-3 2-12,5 11-9,7 15 8,14 17-3,5 20-1,5 14-2,10 8-3,2 12 0,1 21-47,-1 1-44,-4-22-35</inkml:trace>
  <inkml:trace contextRef="#ctx0" brushRef="#br0" timeOffset="752694.0516">5803 6640 151,'3'-2'49,"-1"2"-27,-1-4 9,-1-6 5,0 7-11,2-9-4,-1 1-11,-1 3-3,8 0-5,-5 4-2,0 1-1,1-1-1,2 3-3,0 1-31,9 3-3,0 2-22,3-1 4,-6 6-21</inkml:trace>
  <inkml:trace contextRef="#ctx0" brushRef="#br0" timeOffset="753003.0693">5851 6684 204,'-2'-7'47,"5"1"-16,-1-2-3,2-3-20,6-3-7,9 2-1,8-7-3,7 7-28,9 1-61</inkml:trace>
  <inkml:trace contextRef="#ctx0" brushRef="#br0" timeOffset="753464.0956">6352 6445 178,'0'4'25,"-1"-6"-12,-1 0 24,1-1-8,-2 6 2,1-8-7,-5 4-8,7 1-7,-3-2-9,1 2-1,1 0 1,1 2-1,0-2-2,0-2-14,0 4-12,3-4-15,9 4 7,0-4 14,13-3-15,0 1-36</inkml:trace>
  <inkml:trace contextRef="#ctx0" brushRef="#br0" timeOffset="753698.1089">6391 6457 216,'-3'-3'53,"3"2"-31,4-2 1,-4-2-13,9-4-10,7-4-1,3-2-1,4 4-16,3 3-4,1-2 1,4-2-1,-5 6-9,-6-2 0,9-1-8,-7 1-30</inkml:trace>
  <inkml:trace contextRef="#ctx0" brushRef="#br0" timeOffset="753955.1238">6661 6355 97,'4'-2'12,"-4"-1"8,0 3 9,6-2-7,-1-3-1,8-2 4,5-3-13,6-2-8,-3 2-1,6 1-3,-5-4 1,-4 8 0,2 0-1,-3 1 0,-11 2-2,3-3 0,-3 5-5,-1-2-2,-4 4 3,-1-4-7,2 2-5,-4 4-3,1-6-7,-2 7-12</inkml:trace>
  <inkml:trace contextRef="#ctx0" brushRef="#br0" timeOffset="754184.1369">6985 6234 88,'13'-7'33,"-1"0"-13,9 0 17,-6-1-16,3 1-7,3-3-4,-5 3 4,-1 0-6,-6 4-2,-2 3-5,-5 0-1,-2 0 0,1 0-3,1 3-4,-2-3-16,-2 5 5,1 4 17,-1 2-13,1-2-32,-2 8-18</inkml:trace>
  <inkml:trace contextRef="#ctx0" brushRef="#br0" timeOffset="755985.2398">8885 6416 115,'3'-3'24,"-5"3"3,4-2 12,13-9-5,12-4-11,1-3-9,6-6-6,1-3-1,2 4-6,-6 7 1,-3 2-2,-14 8 1,-13 3-1,-2 8-4,-5-3-15,-6 6 3,-10 8-4,-4 6 2,1-10 15,3 2 3,1-6 1,1-2 2,13-3-3,0 0 2,7-6 0,2 3-1,3 0 1,-5-4 1,7-6 1,8-5-3,-3 1 0,6-2-1,2 2 1,-3 0 6,-8 8 1,-6 4-6,-1 5-1,-7-2 0,5-1-1,-3 2-3,-6 15 2,-9 1-6,-1 7-5,6-5-3,-1-8 5,10-7 8,5-5-1,-1-1-5,2-1 5,1-3 3,7-4 1,1-5 4,0 3-1,0-3 3,-6 7-2,-4 4 12,-2 6 10,1-5 0,-7 4-13,-2-2-14,-1 5-5,-2-1 0,-1 1 0,7 5-7,-2-2-4,8-11 1,0 5-8,2-1 7,1-4 10,1 0 5,7 1 1,1-8 2,-2 1 3,5-3-2,-6 2 6,0 4-3,-3 3 0,-6 0 1,0 5 1,-9 2-3,5 2-5,-17 16-4,-6 9-11,0-4 13,8-7 0,1-1-8,4-5 10,13-12 0,2-4-5,4 2-2,4-8 7,10 0 4,3-6 12,1-7-4,2-1-7,4 0 0,-3-2 1,-3 7-2,-8 1-1,-5 9-1,-4 4-1,-9 5 0,0 1 1,-9 4-1,-7 6-1,-8 9-4,-5 1 3,6 1 0,3-3 1,10-6 0,5-10 0,10-4-1,-1-4-10,2 2 9,8-2 2,5-8 3,4-3 9,0-3-3,7-3-1,-5 3-5,0 3 0,-9 7-2,-4 7-1,-12-1 0,-3 6-50,-4 20-29</inkml:trace>
  <inkml:trace contextRef="#ctx0" brushRef="#br0" timeOffset="756555.2719">8873 6503 181,'2'-3'38,"-2"3"-4,-2 3 21,-2-3-13,-1-3-22,-3 3-10,-6 0-10,-4 3-1,-3 2-2,-1 0 2,5 2-4,-1-1-21,3 0-3,3-2-33,3 2-37</inkml:trace>
  <inkml:trace contextRef="#ctx0" brushRef="#br0" timeOffset="756789.2858">8757 6489 123,'-2'2'80,"2"0"-67,-4-3 31,-2 0 7,-8-1-27,-2 4-13,2-2-4,-5 1-7,1 2-2,0 5-14,-1 0-17,5 1-16,3 0-1,6-2-6,7 2-32</inkml:trace>
  <inkml:trace contextRef="#ctx0" brushRef="#br0" timeOffset="757007.2982">8594 6523 183,'-4'-3'41,"-1"0"-17,-1 1 6,-6 2-27,2 0-3,-5 5-17,-8 1-3,3 7 4,-4-3-4,-6 4-7,2 1-1,1-3-31</inkml:trace>
  <inkml:trace contextRef="#ctx0" brushRef="#br0" timeOffset="757207.3098">8339 6559 140,'0'-5'70,"0"9"-60,0-8 27,-2 1 8,-3-1-26,2 0-8,-2 4-11,4 0-1,-2 3-18,-5 0-26,0 15-62</inkml:trace>
  <inkml:trace contextRef="#ctx0" brushRef="#br0" timeOffset="757598.3321">8238 6570 152,'-5'-7'47,"-2"0"-1,-6-2 4,-1 3-5,-7-1-15,3 2-11,-3 4-19,0 1-2,-6 9-10,-14 5-29,-3 8-4,3 0-7,3-2 0,13-9 23,10-3 16,16-8 13,-1-2 0,5-2 3,3-5 5,2-3 2,-3 2 9,2-8-6,0 4 10,3-2-9,-7 6 3,-1 5-7,-4 2 3,6 4-1,-12-1-4,3 0-7,2 2-1,2 1 0,-7-1-5,-6 2-4,2 2-2,2-2-4,-1 6-14,2 9-35</inkml:trace>
  <inkml:trace contextRef="#ctx0" brushRef="#br0" timeOffset="757903.3496">7854 6506 147,'-12'-3'46,"8"3"-19,-2-5-2,-5 0 9,1 4-14,1 0-3,-2-4-13,1 7 1,-2-2 2,5-2-2,-8 4-5,1 3-1,-2 0 1,10-3-3,3 3-1,-3 5-12,4 4-2,7 2-1,0 2 2,1-2 3,1-3-1,2 2-1,-2-3-10,9 7-44</inkml:trace>
  <inkml:trace contextRef="#ctx0" brushRef="#br0" timeOffset="763203.6528">9135 4330 100,'-22'-28'99,"7"8"-30,-3 2-30,5 3 11,0 0 3,-1 5-17,2 1-10,6 6-7,0 3-2,6 1-4,-1 2-13,2-2-3,-2 3-5,5 18 0,12 28 8,7 21 2,7 11-1,8 3-1,1 0 0,5-10 1,-4 16 0,6 14-1,-1 8 0,4 3-1,-3 9 1,-4-3 0,3-15 0,-3-12 0,5-6 0,0-7 0,-7-10 0,5 4-1,-8-1 2,-3 0 1,-1-16-2,-6-11 0,0-1 0,-7-6 0,0-1 1,-4-2-1,-2-2 0,-2-12 1,-8-6-1,1 0 0,-7-10 0,4-2 1,-4-3-1,2-1 1,-3-2 0,2 3 1,1-3 1,-2 0 0,1 3 2,-17-3-2,-19-3-2,-14 10 0,-28 1-1,-29 9-2,-38 12 2,-6 10 1,-34 9-1,18 3 0,0 4-2,-15 9 2,-15-5-1,-13 0 1,-3-6 0,-6 3 0,32 5-2,-11-3 2,-11-3 1,-12-11-1,17-8 2,-3-7-2,42 0-1,1-3 1,2-6 0,4-3 0,5-8 1,21 1-1,6-5 2,12-4-2,20-2 0,17-1-2,11-5 2,5 3-1,2-7 2,11 5-1,10-5 0,11 1 0,5 3 0,7-5-1,8 2 1,3 3-1,0-1 0,2-3 0,1-4 1,-2-13-1,-1-22 1,-5-16 0,-3 7 1,-7 6 0,1-1-1,-2 2 0,-3-7 0,6 9 0,-1-3 1,-2-1-1,0-9 0,-9-15 0,-7-21 0,-5-4-1,-8 0 1,-4-1 0,1 1-1,12 1 0,7 32 0,12 4 1,6 3-1,9 6 1,8-11-1,1 8 1,5-7-1,6-2 0,-7-12 0,-2-10 1,-11 13 1,-7 6-1,-3 4 1,4 12-1,5-9 1,-4 22-1,8 16 0,0 10 0,1 7 0,6-9 0,-3 0-1,0 0 1,4 7-1,-3 10 1,-1-4 0,0 6-1,-1 0-1,2-3-4,20 1 2,25-10 2,19 4 2,18-12-1,19-3 1,23-6-1,-10 3-1,-2-11 0,-4-1 2,9-6 0,9-3 0,35-14 0,34 2 0,14-8 0,-3 4 0,-25-1 0,-18 9 0,-7 4 0,38 13 1,13-4-1,5 8-2,-18 0 2,-26 2 0,-19 2 0,-21-1 0,15-2 1,13 2-1,-12 3-1,5 6 1,-17 4-1,-10 4 1,-20 2 0,-11 2 0,-2 3 0,-18-1-1,-4 4 1,0-2 1,-2 2 0,-1 5-1,-18-2 0,-3 2 0,-12-1-1,-5 0 0,-5 3 0,-1-2 0,-9 1 1,1-4 0,1 7 0,-3-8 0,-1 1 0,-6 2 0,4 5 0,-5-5 0,-2-2 0,1-1 0,-4 8 0,2-5-9,-1-2-31,6 4-18,0 10 2,-2 9-8,-2 19-22</inkml:trace>
  <inkml:trace contextRef="#ctx0" brushRef="#br0" timeOffset="765895.8067">17816 3422 79,'2'1'83,"-2"-4"-54,-2 5 37,2-7-1,-3 1-16,-7-10-24,3 3-5,-2-6 0,-2-4-3,1 1-5,-2-3-2,3-2-3,0-5 2,-2-3-5,2-7-2,2-5 1,-5-8-1,6-8-2,-1-4 1,3-10 0,5 3-1,9-3 0,5-7-1,11-5 1,6-2-1,11 18 1,-1 6-1,7 14 1,-4 4 0,9 2-1,1 8 1,-8 9 0,14-5 0,0 0-2,9 2 2,3 3 0,-1 6-1,-1 1 0,1 4-1,-16 4 2,-4 7-1,-5 1 0,-13 1 0,-4 6 0,-12 3-2,6-3 2,-5 8 0,7-3 1,2 5 0,2 3 0,-5-1 0,-1 4 0,0 2 1,-2 0-1,-3 2-1,0 2 1,6-1 0,-4 7 1,-1-2-1,5 4 2,-2-2-2,6 2 1,-7 0-1,-4-11 0,3-2 0,-5-7-1,-1 3 1,0-1 0,6 3 1,-2 6-1,7-3 0,-3 7 0,0-3 0,-2 5 0,-8-4 0,4 1 0,-1-4-1,-4 2 1,6 8 1,-8-11-1,7 6 0,-4-5 1,-5 0-1,2-1 0,6 5 1,-3 2 0,0 3-1,-3 8 2,6 0 0,-3-6-1,-3-3 0,3 3 0,1 1 0,-2-5 0,1 3-1,3-6 0,0 0 0,-5-3 0,-2 2 2,0-6-2,3 0 0,-3-4 1,-6-6 0,2 1-1,-1-6 0,-2-2 1,-1 1-1,2-1 1,-6-2-1,5 5 0,-1-5 1,-1 1-1,3-2 1,-3 1-1,1 0 1,-2 0 0,1 0-1,0 0 0,-3 3 0,7-6 0,-5 6 0,2 0 0,1 6 0,-1-8 0,-2 3 0,4-1 0,-3-2 0,0-1 0,0 3 1,0-1-1,-2-4 0,2 4 0,0-2 1,2 0-1,-4 0 2,2-2-1,0 5-1,0-4 1,2 1-1,-4 0 0,2-2 1,0 4-1,0-2 1,0-2-1,-1 1 1,1 4-1,1-5 0,-2 4 1,2-2 0,-1 0 0,-1-2-1,1 2 1,0 2-1,-2-4 0,4 4 0,-5-4 0,6 2 0,-5 0 0,2 0 0,2 0 1,-4 0-1,2 0 0,-1 0 0,2 0 0,1 0 1,-5 0-1,4 0 0,1 2 1,-5-4-1,3 2 0,-3 2 0,6-4 0,-2 2 1,-2 0-1,2-1 0,-1 1 0,0 0 0,0 0 0,0 1 0,-1-1 0,2-1 0,-2 1-1,2 0 1,-1 0 1,0 0-1,2 0 1,-5 0-1,4 0 0,-1 0 0,0 1 0,2-4 1,-4 6 0,2-4-1,0 1 0,0 0 0,0 0 0,0 0 0,2 0 0,-4 0-1,2 1 1,2-2 0,-4 1-1,2 0 1,-1 0 0,2 0 0,-1 0 0,-1 0 0,1-3 1,1 6-1,-1-3 0,0-2 1,3 1-1,-4 2 0,1-1-1,-2 0-6,1 0-51,1 0-43,-12 16-5,-13 7-57</inkml:trace>
  <inkml:trace contextRef="#ctx0" brushRef="#br0" timeOffset="766672.8512">18512 1842 98,'-4'-14'35,"4"7"0,-1 2-6,-1 5 6,1 5-29,-2-5-6,2 9-20,5 8 16,0 8 4,6 4 3,2-2 2,1-13 0,-6-6-3,4-4 0,2-2 0,1 1 3,-1-1-3,11 4-2,-11 3-20,0 3-40</inkml:trace>
  <inkml:trace contextRef="#ctx0" brushRef="#br0" timeOffset="770275.0572">17775 2437 98,'-6'-4'51,"7"-1"-48,-4 0-3,5-2 0,-4 0-1,-1 1 1,2-1 0,-5 3-3,4-1 3,1 4 2,-4 1 4,4-3 4,1 6 3,0-5 1,0 0 4,0 2 6,-2 0-5,8 0 1,-9-5-1,3 8-13,0-3-5,0 0 0,-1 0-2,-1 2-1,2-2-7,0 1-2,0 0 2,0 2 3,2 10 4,-1-9 2,7 5 1,-5 1-1,3-7 1,-2 1-1,1-1 1,1 3 0,0-3 0,-9-3 0,6 0 0,-3 0 1,-5 0 1,7 0 3,-4-1 4,-4-7 5,-6-11-10,-3-1-2,-5-1 7,2 1-3,6 8 3,1 3 0,10 7 3,-1 2-8,2 2-5,0-2-4,0 0-3,0 2 0,2 3 1,2 7 3,2 12 3,6 3 0,1 6 0,4-4 0,-2-1-1,-2-11 0,-1-4-1,-3-3 1,-6-7-1,2-3 2,-5-3 1,-2 3 5,4 0 2,-2 0 8,-2 0 5,4 0-1,-4-2-10,2 2-6,0-3-4,0 8 0,0-5-3,0 0-17,3 3-30,0 13-34,10 20 46,-3 21-33</inkml:trace>
  <inkml:trace contextRef="#ctx0" brushRef="#br0" timeOffset="771097.1039">17979 3399 83,'-1'-4'56,"-1"5"-48,-1-5 5,-1 1-3,-2 3-4,-3-1-4,3-3 5,-2 1 2,7 3 8,1-1-3,0-5-3,1-1 2,-5 7-5,7-7-4,0-6 6,4-9-8,11 1-2,-3-3 0,11 2-1,-7-1 1,0 2 1,7 2-1,-7-1 0,3-4-10,-4 0-4,2 3-16,-14 2-10,-2-1-63</inkml:trace>
  <inkml:trace contextRef="#ctx0" brushRef="#br0" timeOffset="772215.1682">19696 2526 207,'1'-3'37,"-2"6"-20,-2-2 2,3-1-19,-2 3 0,-5 11-7,1 1 7,-4 11 0,3-1 4,0 0-3,6-6-1,1-10-5,4-7 2,-3 6 2,2-6-4,2 0 3,-2-6 2,-1 2 3,2-6 4,11-12-1,-5-4 1,-2-8-3,-8-4 3,-2 8 6,-4 3-3,-1 15-4,-5 6 0,5 4-6,-6 6-13,-9 16 13,-8 8-1,5 4 1,0 4-1,7 2-3,1-3-3,5-7 3,9-16-1,9-9-5,-6 1 0,6-6 1,-3 0 8,-1-3 1,10-5 6,-2-15 0,9-4-2,-11 0 0,4 6-3,-6 7-1,-7 11 0,-1 3-1,1 4-33,-5 10-56,-10 11 47,-4 14-16</inkml:trace>
  <inkml:trace contextRef="#ctx0" brushRef="#br0" timeOffset="773857.262">19567 3456 122,'3'0'21,"-4"-2"2,4-1 10,-6 1 2,3-1-5,-2 3-7,2-4 1,0 1-7,-4 0 1,0-3-7,-2 1-5,6-1-2,-5 3-2,2-4 0,-4 4-2,0-4 1,0-3-1,-2 5 1,5-4-1,-8-2 0,2 7 1,0-4-1,2-3 0,-3 5 0,4-1-1,-5-2 1,4 3-1,-7-1-1,7 0 2,-3 2 2,7 2-2,-13-3 0,5-4 0,3 6 0,-2-1 1,3 2 0,2-1-1,-2 0 2,7 0 0,-6 1 3,4-1-2,-2-3-1,-1 0 0,0-1 4,-3 0-4,0-1-1,2-3 0,-2 4 1,0 1-2,0-8 1,-2 4-1,6 3 0,-6-6 1,5 5 0,-1-2 1,-4 2-1,4-1 1,-1 3-1,2-3-1,-1-1 2,1 3-2,-3 0 1,3 0 0,-1 0-1,-1 2 0,2-4 1,0 1-2,-4 4 1,2-7 0,-1 4-1,0 0 0,-2 3 1,-2-1-1,9 3 1,-3-5 1,-1 5-1,4 0 0,-1 2 1,4-2-1,1 1 1,-2 1 0,-1 0-1,2 1 0,-5-6 0,1 6 0,5-3 1,-4 1 0,2 1 2,1-2 0,-2 2-3,0-3 0,-2-1 0,2 2 0,-2 2 0,5 1-1,-3-3 0,0 0-1,3 3-4,-2 0-19,1 3-22,1-3-45,-8 12-25</inkml:trace>
  <inkml:trace contextRef="#ctx0" brushRef="#br0" timeOffset="774989.3269">19653 2486 85,'4'-7'15,"5"0"7,-4 4 14,-7 1 0,1 2-8,1 4-3,-2-4-3,0-4-13,2 8-5,0-4-2,-1 1-2,-1-2-3,1 2-3,2-2-5,-2 3 1,2-3 0,1 1-3,-2-1 4,3 1 7,-1 0 0,-2-2 2,1 4 1,5-4 2,-3-3-3,-4 10-1,-1-3-3,10 13-1,-10 11-16,-2 13-26,-10 7-1</inkml:trace>
  <inkml:trace contextRef="#ctx0" brushRef="#br0" timeOffset="776151.3933">19574 3437 168,'-2'-6'34,"0"6"-16,4-1 0,-11-4 6,8-1-8,-11-3-1,0-1-10,-3 2-3,-3 0 1,3 2-3,1 2 0,-3 1 0,-4 2 0,0-2 0,-9 7 1,-3-4-1,-4 1 0,4-3 1,7-4 3,4 0-2,8-2 0,-4-1 0,1-1 0,7-4 3,-2 1-4,5 1-1,-6 0 1,5 4-1,0 2 1,2-4-1,2 8 0,2 0-1,-2 2-3,-4-3-1,4 5 1,-4-1 2,-2-1 1,0 3 0,-4-2 1,2 1 0,2-1 0,1-1 0,-8 7 0,5-7 1,-5 0-2,0 2 1,1-1 0,2 1 0,-7-1 2,8-1-2,1 2 2,3-1-1,0-1-1,-4 5-2,1-5 2,-2 5 1,4-4-1,1-1 0,-1 2 0,-1-1 0,2 2 0,-4-3 0,2 2 2,-1 0-2,2-1 0,-4-1-1,4 4 1,4-6 0,3 0 1,3 2-1,0 0-2,2-1-3,1 1-30,-3 5-22,0 3 25,4 10-32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2.84167" units="1/cm"/>
        </inkml:channelProperties>
      </inkml:inkSource>
      <inkml:timestamp xml:id="ts0" timeString="2020-04-26T20:24:17.912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14555 9822 60,'8'-5'2,"1"1"-1,-4-3 6,-1 7 4,-5 0-1,2 0-1,-2 0-1,1 0-8,0 4-3,-3 7-49</inkml:trace>
  <inkml:trace contextRef="#ctx0" brushRef="#br0" timeOffset="2810.1607">14590 9801 71,'0'-7'21,"-1"7"5,2 0 6,-1-1-4,-1 2-6,1 2-5,-5-3-4,4 2-11,1 0-2,-2-2-2,-2 3 1,-2 4 0,4-5 1,4 0-2,-1-4-3,1 2 0,1 2 5,4-2 0,8 3 1,0-2-1,6-1 2,-2 0-1,-2-2 1,-2-2-2,1-1 2,3 0-1,1-5 0,-1 2 1,-1-3-2,-6 2 1,-6 1 0,3 4 1,-9 1 2,0-2 16,-9-2-12,6 0-1,-7 0 2,-4 1-9,-4 0-2,-1 1 1,1 0-1,0 2 2,5 3 1,2 0 0,8-3-1,5 3 0,-1-2-5,1 4 2,-1-2-2,17-2 5,3-2 0,0-1 0,6 2 1,-8-3 0,-1 4-1,-9 2 0,-6 0 0,0 3-1,-3 2-6,-5 9-1,-1 6 4,-11 7 3,-4-3 1,3-2-4,0-5 4,1-6 0,1-3 1,-1-1-1,7-4 1,4-2-1,11-2-1,-7 1-3,5 0-2,0 0 3,6 1 3,0-1 0,5-1 1,-1-2 0,-1-2 2,3-1-1,-5-2-1,1 1 0,-6 5 2,-1-1 1,-4 5-1,0-4 1,-4 5 1,0-3 6,-5-1-4,-6 1-7,-1-3 2,-5 0-2,3-1 1,2 2 2,4-3 4,1 5-4,4 0 6,6-1-5,1 1-4,0 0 0,0 1-1,1-2 0,2 1-1,-1-2-1,0 2-1,7 2 1,5-1 3,5-1 1,3-1-1,0-1 0,0 2 0,-3-1 0,-5-2 0,-7 3 1,5-2 0,-9 2-1,-3 0 0,0 2 1,0-2 3,-3 1 3,0-2 7,0 4 2,-9-2-8,-9 2-7,-6 2-2,-6 5 0,-2-1 1,1-1 0,4-2 0,1-3 3,11-2-2,7-1 0,2-1 3,4-1 0,6 4 0,1-5-4,-2 3-1,2 0-2,4 0-2,7-3 3,6-1 2,13-5 2,3 4-2,-4-4 1,4-2-1,1-3 0,-12 5 1,-3-4 0,-4 9-1,-3 1 0,-8-1 1,-6 3 0,-2 2 3,2-2 9,-4 2 2,4-1-1,-6 0 1,-5-1-12,-6 1-3,-10 1-3,-4 9 1,-8 4 0,3-2 2,3 2 0,8-4 0,5 0 0,10-10 1,11 0 0,-2 2-1,2-4 0,1 2-1,1-3 0,0 1-2,0 1-2,9-10 5,4 4 0,5-6 1,3 4-1,-1 1-1,2 3 0,2 1-1,-2 4-3,-3-3-1,-7 6 1,-5 1-2,-8 1 0,-4 0-1,-1-5 1,-5 10 5,-15 9 2,-11 1 4,-3-2-1,-4-6 0,7 1-1,0 2 1,2-1-3,7-3 0,4-6 0,14-2 0,7-3 0,0 0-2,3-2 0,1-1-1,11-1 3,6-3 0,10-10 1,4 2 2,8-2-2,-10-2 0,-4 3 1,-10 4-2,-3 4 1,-13 10 0,-8-2 0,5 1 2,-3-1 2,2 2 4,-4-2 3,-11 1-11,-2 2-1,-1-3-1,4 3 0,3-1 1,4 6-1,4-6-1,-2-2 1,6 2-1,0-2 0,0-2 0,2 2-3,2 0-3,-1 0 1,6 2 5,3 1 0,1-3 2,2 0 0,-6 0 1,-3 0 0,-6 0 0,-3 0 0,1 0 2,1 2-1,-1-2 0,-3 2 1,2-1 0,-3 3-1,-5-4-1,1 2-1,-1-1 1,-1 3-1,1-2 0,3 1 0,3-3-1,5 0 1,2-2-1,-1 2 0,-1-1-1,2-1 1,1 2-1,0-1-1,10 1 3,-1-2 0,6 1 1,-1-2 0,-10-1 0,-4 8-1,-6-4 1,2 2 1,1-2-1,-3 1 1,-6 0 1,-8 2-1,-4 7-2,-4-10 0,9 7 1,1-5 1,7 1-1,2-5-1,3 4 0,5-2 0,-2 0-1,4-2 0,-2 2 0,-1 0-1,1-1 0,2-1-1,2 4 1,6-4 2,9 1 1,-2 1-1,-10 0 1,-6 1-1,-3-1 0,-3 3 0,2-1-1,-4-2 0,-1 5-1,-10 7 2,-5-2 1,12-5 1,3-3-1,5-2-1,1 0 0,0 0 0,1 0-1,2 0 0,-4-2 1,2 1-1,4 1 0,-7-1 1,4 1 0,-4 1 1,2-1 0,0 0-1,-1 0 0,2 1-8,7 6-16,2 8-15,1 4-25,-7 8-16</inkml:trace>
  <inkml:trace contextRef="#ctx0" brushRef="#br0" timeOffset="7687.4396">19526 11355 143,'0'-1'29,"-2"-2"-1,4-1 8,-5-1-4,1 1 1,2-4-7,-3 8-3,-1-5 1,4 1-5,-5 1-2,2-2-4,-1 0-4,1 2 1,2 2-1,2 1-3,-2-1-3,1 2 1,0-1-3,-3 0-1,4 0-1,-2 3 1,1-3-1,0 1 1,0-4-1,3 3-1,1 0 1,14-4 1,4 3 0,-1-6 0,8 1 0,-6 2 1,3 3-1,4-2 0,8-4 0,12 4 0,18-3 1,16 3-1,4-2 0,-8 3 0,4 1 0,-10 4 1,-2-3 0,-6-2 0,2 1 0,1-2 1,17 2 1,8-4 0,-1-2 1,7 4-3,3-4 2,-1 4-2,-12 1-1,-12-5 1,-14 7 0,-4-2 0,-4-1 1,-5 1-2,-2 4 1,5-4 0,-10-1 1,3 3 0,-3 0-2,-6 2 0,5 1 0,2 0 1,0 0-1,2 0 0,2-2 0,-8 6 0,12-7 1,-5-4-1,6 5 0,-9-1 0,-2-2 1,-3-2 0,-10 4 0,-2-5 0,-4 3 0,-2-4 0,-3 3 1,1 2-1,-6-2 1,-2 2 0,-5-1 1,2 1-1,3-2 0,-2 2-2,3-1 0,-6 2 0,0 0 0,2-2 0,-1 6-1,5-4 1,2 0 1,8 3-1,2-2 0,2-1 1,-9 3-1,-1-3 0,0 0 0,-10 0 2,1 2-2,-4-2 2,-4-1-1,0-2 0,0 3 0,0 4 1,0-6 0,0 0 0,2 4 0,-4-2-2,-1 1 1,5-1-1,-2-1 1,-2 2-1,4-1 0,-2 0 0,-2-1-2,2 1 0,-1-2-18,4 2-20,-5 0-19,2 2-21,-4-1-42</inkml:trace>
  <inkml:trace contextRef="#ctx0" brushRef="#br0" timeOffset="14053.8038">16141 14177 174,'-3'-11'18,"5"10"1,-1-4 19,1-1 1,1 6-16,-6-4-7,6 4 2,-5 1-3,4-2-3,-2-2-3,1 3-1,-1 0-6,2 0-1,-2 0-1,3 0-1,6 0 1,-2-2 0,4 2 1,-1-2 1,3 1-1,-2-1 0,2 2 1,1 0-1,1 2-1,13 2 1,9-3 1,11-2 0,10-2 2,11 0 1,2 0-1,1-2-2,7 2 0,14 3 1,14-4-1,-1 2 0,6-1 0,13-4 0,-10 4 0,-9 0 0,-11 0 1,-1 4 1,0 4-1,-10-6-1,1 5 2,1 3-2,10-1-2,-2 2 1,-8 0-1,2 1 0,6 3 0,8 7 0,-11-8 0,-8 1 2,-4-1-2,0 2 2,-10-4 0,1 4 0,-6-1 1,-4 4-1,-1-4-1,6 5 0,6 0-1,1-7 1,-4 2-1,7-2 0,-2 0 0,11-1 0,-4 3 0,2-6 0,-9 1 2,-5 2-2,-3-3 2,-4 3-1,-4-4 1,1 1-1,-1-3 1,-7 5 1,10-3-2,0-5 0,2 3 1,1 1-2,0-4 1,-8 2-1,-3 3 0,3-3 0,1 0 0,5 3 0,-3-1 0,6-3 0,2 2 1,2 0 0,2-3 0,2 0-1,2 0 2,-2 0 0,-5-1-2,-4-1 2,-8 2 0,3-3-1,8 6 0,-5-3 0,6-3 0,-1 2-1,5-2 0,-5-1 1,10-2-1,-1-3 0,4 0 1,-5 3-1,-6-3 0,3 1 0,-4-1 2,-3 1-1,2 1 0,0-1 0,-7 3 0,1-4 0,4 5 0,-6-2 0,7 1-1,-7-4 0,3 4 0,0-3 0,-4-1 0,1-3 1,7-1 0,-3 4-1,-10 2 1,7-3 0,-2 7-1,-2-4 0,-7 1 1,-2 5-1,2-4 0,-3 3 0,1-4 1,0 2-1,2-1 0,1-2 0,-4 2 0,1 0 0,-9 1 1,8 3-1,-2-4 0,2 4 0,-3-2 0,5 0-1,0-2 1,0 2 0,4-3 0,3-1 0,1 3 1,0-5-1,6 0 0,-1 3 1,6 2-1,-5-1 1,-9 0-1,-9 2 2,3-3-2,2 3 0,6-2 0,0-1 1,-3 3-1,1 0 0,-3-2 0,-3-3 0,0 0 2,2 1-2,0-11 1,5 0-1,4-1 0,7-3 0,6-6 0,1 5 0,-10 0 0,-3 1 0,-15 0 0,-10 6 1,-9 2-1,-2-6 1,1-4 1,-1 2-1,-6-8 3,17-5-1,-4-4-3,2 2 1,-6-3 1,-1-1-1,-2-7-1,1 1 1,-4-1-1,-1 1 1,0-9 0,-5 6-1,-4-1 0,3-7 1,-6-1 0,8-7-1,-7 7 1,-4-1 0,6-13 0,-5 8-1,3-5 1,-4 2 0,1 10 1,1 7-1,-7 0-1,4-6 1,-4-1-1,2 1 0,-3-1 0,0 4 1,0-3-1,-3 8 0,4 2 0,2 0 0,-3 9 1,-1 4-1,4 5 1,-6 2-1,2 6 0,-4 9 1,7-1 0,-4 3 0,1 1-1,4 6 1,-2-1-1,2 4 0,0 3 0,0-6-1,0 4 1,-4-2 0,4 1 0,-2 4 1,1-8-1,-7 1-1,-2-7 0,-12 7 0,-19-5 0,-9-2 1,-10 1 0,-16-7 0,-9-3 1,-23-5-1,-8 0 0,1 3 0,0-4 0,-16 3 2,18-2-2,1-3-2,-3 5 2,-13 5 0,-5-5 1,2 1-1,4-11 1,6 9-1,5 3 1,-2-4-1,0 7 0,8 0 0,7-2-2,-21 6 2,11-1-1,5-2 1,1-6 1,-2 2 0,-3 3-1,12 0 1,-10 1-1,-5 2 0,6-3 0,6 12-1,-10-4 0,-14 8 0,-4 1 1,-8 0-1,-10-1 2,7 6-1,5 1 0,-17 0 0,17 3-1,7 1 1,-16 2-3,-9 9 3,-5-4 0,-5 3 1,11 4 1,-15 3-2,10-3 0,13 1-1,-18-5 1,3 0 0,-14-2 0,1 3 0,10 3 0,5-7 0,12 0 1,14 1-2,-4-5 1,2-4 0,0-2 0,2 0 1,8-11-1,8 8 1,0 1-1,-1-5 0,18 3-2,4-4 2,-12 5-1,3 0 0,-1 3 1,-7 1 0,4 1 0,-10 2 0,13 2 0,3 4 1,-3 4-1,5-3-2,17-1 2,18-10 0,4 6 0,-1-2 0,-3-2 0,7 4-1,-4 1 1,6-2 0,5 3-1,10-1 1,-2 4 0,7-2-1,2 1 1,-1 0 0,9 0 0,-2 0-1,9 3 1,-4 1 0,10-9-1,3 2 0,6 5 1,-6-10-1,3 5 1,1 3-1,-8 7 1,9-2-1,-5 4 1,10 1-1,-1 0-1,2 3 2,0 0-1,0 4 1,0 2 0,0 3 0,-8 5 1,-3-1-1,5-1 0,-6-1 0,8-9 1,1-1-1,1-6 0,-2 8-1,2 3 1,2 1 0,3 15 0,5-1 0,0 2 0,4 5 0,2 2 0,-1-4 1,1 5-1,1 0 0,-8 1 0,7-7 1,-9-3-1,0-6 1,-2-8-1,-3-3 1,3-2 0,-3 6-1,-3-13 1,1 10 0,2 0 1,2-3-2,-5-7 1,0 10-1,3-1 2,-2 3-2,-1 1 1,-1 6-1,0 2 0,4 4 0,0-15 0,0 9 0,0-3 1,4 4-1,2-7 1,-3 7-1,4-8 0,0 1 0,0 1 1,3-5-1,-1-11 0,2-5 1,4-6-1,-9 1 0,8-2 0,-2 0 0,6 0-6,-1 5-38,7 6-64,-1 5-76</inkml:trace>
  <inkml:trace contextRef="#ctx0" brushRef="#br0" timeOffset="21032.2029">14644 9885 74,'-6'-4'25,"-2"1"-6,2 3-5,0 0 14,-4-2-5,1 0-5,-7 2 4,4-3 4,0 1-10,0-3 8,4 5-5,7 0-9,-2 2-10,3-4-1,0 6-4,8-4 2,4 6 3,10-5-1,6-1 2,7 0-1,3-7 0,-1-2 1,-1 1-1,-3-5 0,-2-1 2,-5 1-2,-7-1 2,-11 10 0,-8 2 0,-2 2 5,-10-2-7,-16 7-2,-15 4-2,-14 12 3,-4-1 1,1 2 0,10-3 0,3-4-2,5-3 2,4-5 0,18-4 1,19-6 0,2 3-1,1 0-4,2-2 4,14-3 0,5-5 1,3-2-1,4-2 1,-3-1 1,0 1-2,-9 3 2,-6 7-2,-9 4 1,-6 0 0,1 0 2,1 3-2,-1-3-1,-8 1-2,-1 5 0,4-4 3,0 1-1,5-3 0,2 0-3,2 0 2,0 0-1,0 0 0,4 2 1,6 0 1,4-1 0,-5-1 0,6 0 1,2-3-1,6-2 1,8-4 0,0-2 0,-4-2-1,-12 8 1,-13 5 0,-7 0-1,2 0 3,-6 4-3,-13 4-5,-12 4 4,-3-1 1,6 0 2,4-4-2,10-2 1,11-5 0,-2 2-1,4-2 0,2 0-1,3 0 1,0-5-2,2 8 0,6-8 2,3 1 0,7-4 0,4-1 1,2-1-1,-1 0 1,-4 2-1,-3 2 1,-10 3 0,-10 6-1,1-3 2,-3 2 1,0-2-2,-5 2 0,-10 5-1,-2-1-1,0 3 1,1-3 1,-2-3-1,10 0-1,2-1 1,5 1 0,4-3-2,3-3 2,-3 3-1,1-2 0,1 4 0,4-2-1,7-5 2,2 2 0,6-1 0,0-3 1,-2-3 0,-7 6-1,-5 1 0,-7 6 1,-1-3 0,-6 2-1,-2 4-8,-15 11 6,-7 2-1,-4-5 0,10 0 3,5-4 0,6-6 1,5-3-1,7 1 0,4-4-2,-2 2 1,3 0 0,4-1 1,1-2 0,9 1 1,-1-4-1,6 3 1,-1-2 0,-6 3-1,-7 1 0,-6 0 1,-1 1-1,-2 0 0,4 1 1,-6-1 0,3 0-1,-2 0 2,1 3-2,-8-3-3,-9 5 1,-1 2 2,-3-4 0,13-1 0,1 1 0,6 1 0,2-8-7,2 4 4,4 4 0,5-3 3,5 1 0,3-4 1,2 1 0,4-7 0,2 6 0,-3-5 0,0-4 2,0 1 1,1 0-1,-5 3 1,-10-2-1,-10 9 1,-4 0 4,1 6 7,-17-6-11,-8 10-1,-12 5-6,-2 4 2,0-5-1,8 1 1,9-4-4,5-3 2,14 0 0,6-8-3,-3-5 1,9 2 0,7 3 3,7-5 2,8-2 2,5-7-1,1 1 1,-1-3 0,-2 4-2,-5 1 3,-7 2-2,-2 4 1,-17 5-1,-3 0 1,1 3 2,-1-1-2,-9 1-2,-6 3-3,-3 4 2,2-2 2,1-1-1,6-2 0,6-3 0,3 1 0,6-4-2,0-1 2,-3 2 0,3-2-1,3 0 1,3-1 0,3-2 2,6-4-1,2 1 1,0-4-2,-2 4 1,-7 2 0,-5 3-1,-6 3 2,-2 0 0,-4 3 3,0 0-4,-15 6-1,-5 3 0,-9 7-1,1 0-1,4-2-4,3-1 1,6-7-1,8-7 6,11-1-1,5-4-1,2 0 1,-2-1 2,7 0-1,8-5 3,4-7 2,13-1-1,-2 0-3,-7 3 0,4 1-1,-4 3 2,-13 6-1,-10 4-1,-10 4 1,4-1 1,-5 1-2,-10 1 0,-8 7 0,0 6 1,-3-4 0,4-4 0,4 0-1,9-4-3,5-5-1,6 3-1,1-8-1,5 1 4,-3 3 1,7-4 1,8-2 1,3-8 0,4 4 2,-2-4 0,0 1-1,-3 6-1,-12 2-1,-5 5 2,-4 2 0,1-1 1,-2 1 1,1-2 1,-2 3 2,-9-3-1,-9 7-6,-4 3-5,-6 2 5,-2 1 0,6-2-1,7-3 1,6-5-1,13-3-1,2-4-4,0 4 2,8-2 1,1-1 2,13-5 1,11-8 2,7 2 0,-4-6-2,-2 8 2,-11-1-1,-2 9 1,-6-5-2,-8 9 1,-9 2-1,-1-2 2,1 0 0,2 2-2,0-2 0,-3 1-2,3-1 2,-2 0-1,2 0 1,5-1 1,-5 1-1,0 0 0,2 1 0,-4-2 0,2 1-1,4-2 0,-1 0 1,3 2 0,6-5 1,-3 4 0,1-6-1,-4 3 1,3 0-1,0-1 4,-6 4 2,-6 1 4,3-2 2,0 2-3,-2 2 0,1-2 0,-1 3-1,2-3-1,-8 0-1,3 0-5,2-3-1,0 3-1,2 3 0,1-3 0,0-3 1,1 3 0,-1 0-1,2 0 0,-1-2 0,-1 2 0,2 0 0,-2-1 0,1 2 1,-1-2-1,0 1 1,2-2 0,-2 0 1,-2 4 0,2 0 0,0-2 0,0-2 1,0 4-2,0-2 0,0 0 0,0 0 0,0 1 0,0-2-1,0 1 1,0-2 0,0 5 0,0-4 0,0 2 0,0-2 1,-1 2-1,2-1 1,-1-1 0,0 2-1,-1-1 0,1 0 0,0 0 1,0-1 0,-2 2-1,2-2 0,0 4 0,0-6 1,0 6-1,-1-3 0,1-2 0,0 4 0,1-4 0,-2 4-1,1-4 0,1 4-3,-2-2-19,-1 3-17,5 1-18,-3 14 14,-3 13-41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28.34025" units="1/cm"/>
          <inkml:channelProperty channel="Y" name="resolution" value="28.33948" units="1/cm"/>
        </inkml:channelProperties>
      </inkml:inkSource>
      <inkml:timestamp xml:id="ts0" timeString="2020-04-22T18:30:20.995"/>
    </inkml:context>
    <inkml:brush xml:id="br0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26095 6226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2.84167" units="1/cm"/>
        </inkml:channelProperties>
      </inkml:inkSource>
      <inkml:timestamp xml:id="ts0" timeString="2020-04-26T20:30:01.828"/>
    </inkml:context>
    <inkml:brush xml:id="br0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4527 9983 198,'-2'-5'31,"8"5"-9,-6 0-18,2-1 10,1 1 9,-3 0 0,4 0-9,-3 3-8,-1-6-2,-1 1-4,1 4-2,0 1 1,7-2 0,-1 0 1,9 3 0,3-1 0,10 2 2,8 2 3,12-2 1,-3 3-1,8-3 2,3-1 0,-8 4-4,-4-3 1,0 2 1,-3 1-2,-4-2 1,1 8-2,1-6 8,8 5-9,10-4 7,-4 3-3,7-3-2,6 1-1,-1 2 1,4 3 0,4-6-1,-6 5 3,-1-3-4,3 2 1,5-1 0,4-8 0,2 5 2,4 1-1,-5-3 5,4 1-5,-4-3 2,-5 6 0,-9-3-3,-13 2-1,2-1 0,-3 3 0,4-2 0,3 2 0,2 5-1,6-3 0,5-4 0,5-1 2,12-6-2,3 2 0,0 0 1,-6-4-1,-9 5 2,-3-4-2,-6 7 2,5-3-2,-9 4 0,-5 0 2,0-6-2,6 7 1,9-2-1,9-3 1,6 0-1,-4-1 0,4-5 0,6 5 0,-3-5 0,-8 4-1,-5-1 1,7-1 1,-11 8 0,-2-5-1,1 2 0,-5 1 1,1-4-1,5 1 0,10-3 0,18-2 1,-8 0-1,1-1-1,8 0 0,-1-2 1,-3 1 2,-8 5-2,-7 4 0,0-3-1,-5 2 1,0 3 1,1-11 0,-5 5-1,19 0 0,1 0 1,-4-3-1,0 0-1,6 0 0,-4 0 1,-2 3 0,-2 2 0,-2 0 0,-7-5 0,4 4 1,-8-1 0,-6-1-1,2-4 0,-3 2 0,15-3 1,-3 3-1,1 3-1,4-6 1,-1 3 0,14-7 0,-5 5 0,-11-6 0,-7 11 0,-2-1 1,-5-2-2,6-2 1,-11-1 0,-1 1 1,1 0-1,1-4 0,7 2 1,10-1-1,-4 1-1,1 1 1,-1-4 0,10-1-1,4 3 1,-7 1 0,0 4 0,6-7 0,-3 4 0,3-4 0,-6 2 1,-10-1-1,11 0 2,3 3-2,6-2 0,-1-4 0,-5 5-2,10-6 2,6-1-1,-5 8 1,-1-3 0,0-4 0,-5 8 0,2-6 1,0 3-1,-7-11 1,11 10-1,1-1 0,2 0 0,-3-7 0,8 5 0,-1-4 0,2 6-1,-8 0 1,4 6 0,-4-3 0,-7 4 1,-4-7-1,1 5-1,7-1 1,9 0 1,-11 1-1,4-3 0,12-2-1,-4-3 1,-3 9 1,-8-2-1,-4 2 0,-4 2-1,-9-1 2,-9-1-1,8 1 0,4-2 1,4 2 0,5 0-1,-10-5-2,2 3 2,14-3 0,-10 0 0,0 2 0,-1 1-1,-11 5 1,-2-1 1,3-4-1,-3 2 0,-8 0 1,4 0-1,-3 2 0,18-2 0,-2-2 0,-6 2 0,6-6-1,2 7 0,5-6 1,-4 1 0,-1 5 0,-4-2 0,-2 3 0,-11 2 0,3 1 0,-5-2 1,-1 1 0,-6-6-1,1 4 0,-6-4 0,7 5 1,-7-3-1,-11-3 0,-8 6-1,-3-1 1,-5-7 0,-2 3 1,-13 1 0,-3 2 0,-6-6-1,-3 4 2,0-2 0,-1 11 1,-1-15-2,2 6-1,-1 1 1,-1 1-1,4-1 0,-2 0-1,0 0 0,1 3 1,-4-6-3,2 3-6,2 0-24,-2 13-38,-22 25-4,-25 30-119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2.84167" units="1/cm"/>
        </inkml:channelProperties>
      </inkml:inkSource>
      <inkml:timestamp xml:id="ts0" timeString="2020-04-26T20:30:17.943"/>
    </inkml:context>
    <inkml:brush xml:id="br0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2100 6611 134,'1'0'29,"-2"-2"-21,2 2 10,-1 0 4,-1 0-4,1 0-1,-2 0-6,4 2-1,-1-2 1,-1 0-11,2 1-1,-5-1-1,4 3 1,-1-4-1,8 1 1,2 0 1,15 0 2,2 1-1,13-1 0,1 3-1,0 3 1,7-1-2,-2-2 2,-7 3-1,8 1 2,0-2 2,5-1 4,-2-2-6,2-1 0,-12-2 3,3 2-4,-10 0 5,-4-2 1,-7 4-4,-3 2-3,-1-5 0,-3 3 0,11 3 0,-12-1 1,15 0 0,-8-2 1,9 3 0,-5-3-2,5 4 0,-10-5 0,-1 4 0,3-4 0,-1 1 0,-5 5-1,2-5 0,7 2 1,1 5 1,3-5 0,-3 2-1,13-2 0,3 0 1,7-3 1,-3 1-1,2-1-1,-10 4 0,-2-1 1,10-5-1,-5 4 2,-4 1 1,11 0-2,-6 1 0,2-3 0,0 0-1,-8 3 1,-2 0-1,1-4 0,-5 1 0,-4 4 0,5-5 1,-6 3-1,4 8-1,-1-10 1,11 7 0,-11-3-1,18 4 1,1 1 0,11-12 1,-4 2-1,-1 1 1,-8 3-1,3-5 0,-2 3 0,3-1 0,0-1 1,4 3-1,-7-2 0,-3 2 0,3-5 0,-4 7 1,3-7 0,-16 6-1,6-7-1,-10 5 1,3-5 0,-3 5 1,-2-3-1,-2 0 0,7-1 0,4 3 0,-8 1 0,-6-4 1,7 2-1,0-4 0,-5 1 1,-5 1-1,4 0 0,-2 0 0,-6-3 0,10 7 0,6-3 0,-5 2 0,7 3 0,1-3 1,4-3-1,-3-3 0,-1 3 0,3-3 0,1 6 0,-4-11 1,-3 10-1,-5-10 0,2 8-1,12-6 0,-8 4 2,13-4-1,-9 1 1,13-2-1,0 1 0,-2 5 0,0 0 0,-8-6 0,4 11 0,-2-6 0,-9 2 0,2 0 0,10 2 2,-2-9-1,-1 12-1,3-7 0,5-1 0,-5 1 0,-8 1 1,-1-1-1,-1 1 0,1-3 0,0 0 0,3 4 0,4 0 1,1-3-1,4 6 0,-4-6 0,1 0-1,0 0 1,0 0 0,2-5 0,4 2 0,-7-2 0,18 5 0,-11-6 0,3 9 0,2-7 0,-5 6-1,2-4 1,-5 7 1,6-4-1,-2 1 0,4-2 1,-1 3-1,-2 0-1,4-7 1,-8 3 1,-1-2-1,-1 1 0,8 0 1,-5 0 1,7 1 1,5-1-3,-2 0 0,1 1 1,6-4-2,-3 1 2,-3-3-1,17-1 2,-2 5-3,-2-6 1,-2 5 0,-6 1 1,-11 4-1,0-1 0,-8 3 0,0 0 0,-8 1 0,8 1 0,-11-2 0,9 3 1,-11-3-1,3 7 0,0-7 0,-8 2 0,-2-2 0,3 3 0,-5-2 0,4 2 0,-6-2-1,4-1 0,-12 4 1,10-1-1,-5-1 1,-2-2 0,10 5 1,5-5-1,-1 3 0,-3 1 0,4-6 0,5 7 1,-8-5-1,11 3 0,-6-4 0,-2-1 0,17-1 0,-2 6 0,8-6 0,-2 3 0,5 3 0,2-3 1,-5 5-1,-2-3 1,5 0-1,-5-2 0,-4 3 0,0-2 1,-2-4 0,0 0 0,0 2 2,-13 2-1,17-6 1,-13 5 1,2 0-4,2-2 1,0-1 1,-2-1-1,1 3 0,-7-2-1,7 3 1,-10-1 0,-2 1-1,7-5 0,5 3 0,-10 1 0,3-3 0,-5 0 0,-3 2 0,-3-1 1,-5-1-1,-6 0 0,-5 4 1,-2-3 0,2 3 1,-2-3-1,1 1 0,-1 1 0,-1 1 0,0-3 0,0 6-1,0-7 1,2 4-1,-4-1 1,4 3-1,-2-3 1,0 1 0,-2-4 0,4 4 0,-2 4-1,3-5 1,-3-2-1,-3 7 0,4-8 0,1 7 0,1-6-1,-8 7 1,5-4 0,5 0 0,-11-1 0,9 1 0,-5 0-1,2 1 1,2-5-1,-2 7 1,0-3 0,4 1 0,-8-5 0,8 7 0,1-6 0,-1 3 0,1 0 1,-5 0-1,9 3 0,-5-6 0,-2 3 0,4 0 1,-6 0-1,9 0 0,-8 0 0,9 0 0,-7 0 0,1 0 0,-1 0 1,6-4-1,-2 3 0,-4 1-1,4 0 1,-1 1-1,-6-2 1,8 6 0,-4-8 1,-1 3-1,8 0 0,-5 3 0,4-3 0,-6 0 0,6 3 0,-3-3 0,3 3 0,-4-3 0,5 3 0,4 0 1,-5-4-1,5 4 0,-5-5 0,1 6 0,-5-3 0,10-1 0,-10 5 0,0-1 0,-3-5 0,-1 2-1,-2 1 0,4-1 1,2 1 0,-4-2 0,5 2 0,-7-1 0,3 3 0,0-4 0,-4 0 0,4 0 0,0 3 0,-3-3 0,0-3 0,0 6 0,1-3 0,-1-3 0,0 3 0,0 1 0,0 3 0,9-4 0,-8 0 1,2 1-1,-1-2 0,-4 2 0,4-1 1,-2 0-1,3 0 0,-3 0 1,6 0-1,-3 0 0,0-3 0,1 6 0,2-3 0,0-3 1,-1 5-1,-1-4 1,1 4-1,-1-2 0,7 0 1,-8-4-1,4 3 0,-5 2 1,5-1-1,-6 0 0,2 0 0,3 2 1,-4-2-1,1-2 1,-3 4-1,-2-4 0,5 2 0,-3 2 1,-1-4-1,1 4 0,-3-2 0,4 0 0,-2 0 1,2 0-1,-1 0 0,-1-2 1,4 4 0,-5-2 0,2 0-1,0 0 1,-1 0-1,-1 0 1,2-2-1,2 4 1,-2-2 0,-2 0-1,1 0 0,2 0 0,2 0 0,-4-2 0,-1 4 2,1-2-2,4 0 0,-3-2 0,-2 4 0,2-2 0,0 0 1,2-2-1,-4 4 0,2-4 0,-1 2 0,4 2 0,-6-4-1,4 4 1,1-2-2,-7 2-4,5-4-21,0 2-25,0 2-30,-7 10 19,-9 5 18,-8 3-26</inkml:trace>
  <inkml:trace contextRef="#ctx0" brushRef="#br0" timeOffset="5781.3306">21789 3858 163,'0'-3'47,"1"3"-17,-2 1-4,1 1-1,0 0-10,1 1-5,-1 0-4,0-3-3,-1 3-3,2-2-1,-2 2 0,4-4 0,-6 4 0,6-5-1,-3 4 0,0 3-1,4 4 3,1 2-1,2 6 2,0 0 1,-2-3-1,5 0 0,-8 2 1,4-3 2,1-3 0,-4 3-2,5 1 0,-7 0 1,10 6 1,-10 0-2,9 0-2,3 5 7,-4 1 2,7 1-4,-4-2-2,1-3 1,5 6 2,2-6-4,-10 0 1,0-3-2,5 2 2,-1-5 2,-4-1-2,-1 3 0,6 2-1,-3-3 1,3 0 0,-6-1 1,-2 1-2,5-9 0,-3 7-1,0-2-1,-1 2 1,0 1-1,6 2 0,-6-1 1,5 2 0,-6-2-1,3 0 0,0-1 0,-7-2 1,7-3-1,-7 4 0,2-6 1,0 6-1,0-5 0,-1 9 0,1-1 0,1 5 1,7-3-1,-1 1 0,0 2 0,3 4 0,3-3 0,-3 0 0,3 8 0,1-2 0,1 2 1,-3 1-1,2-1 0,0-1 0,0-2 0,2 1 0,1-2 1,-1 4 0,0-3-1,2-5 1,-1 2-1,-4-2 0,1 0 0,0 1 1,-2 1-1,-4-3 0,7 3 0,-1 0 1,3-1-1,-2-1 0,1 0 0,-4 1 0,6 0 1,3-2-1,-1 7 1,-3-8 1,-1 6-2,-1 1 0,2 0 0,2-6 0,-5 8 1,4-1 0,2 1-1,-4-1 1,3-4-1,6 2 1,-5-2 0,3 4-1,10 0 1,-15-4-1,7-3 0,0 1 0,-8-1 0,13 2 1,-6-5-1,-2 1 1,-7-4-2,5-2 2,4 2-1,-1-3 0,-3-1 1,-1-1-1,3 1 0,1-2 1,-1 3-1,3-2 1,0 4-1,-2 0 0,2-2 1,0 1-1,-3 2 0,1-3 0,3 1 0,-2 0 1,0 4 0,3-2-1,1 0 1,-1 3-1,6-5 1,2 3 0,-1-1-1,0 0 1,2-3 0,0 1-1,-1 0 1,0-3-1,3 2 0,2-1 1,1 2-1,-2-4 1,3-2-1,-5-1 0,4 0 1,1-4 0,5 0 0,1-1 0,4 0 0,1 1-1,-4 1 0,-3 3 0,2-5 0,4 3 1,-6 2-1,9 0 1,-10 0 0,1 0 0,-3-1 0,-7-4-1,1 3 0,4-5 1,-1 0 0,4 1-1,-4-1 2,9-5-1,2 3 0,-5-1 0,2-2-1,-1 0 1,3-6-1,10-1 2,3 2-1,-1-3 1,1 4-1,-5-3-1,-12 5 2,2-4-2,4 3 2,-17 2-1,8-2 1,-5 2-1,3-3 1,-4-2-1,-6 4 1,1-7-1,2 1 1,-8 3 0,4-7 1,-2-1 0,-3 2 0,-5 7-1,-1-2 0,-9 1 2,5-3 0,-3 2-2,2 0-1,4-3 0,3-3-1,-4 2 0,3-5 1,3-2 0,-7 2 0,3-3 0,-2 4 0,1-4 1,6-2-2,0 7 0,1-10 1,1-2-1,3 1 0,-2 1 0,-1 0 1,5-2-1,-9 2 1,-1 1 0,4-4-1,0-3 0,-3 6 1,-3 2-1,2-3 1,7-1-1,2-5 0,-6 2 0,3 1 0,-2-3 0,9-12 0,-7 11 0,-3 2 1,-4 2-1,3 0 0,-4 1 0,-3 6 0,3-5 2,0 5-3,-5-2 2,5 0-1,-1-5 0,3 3 0,1 1-1,-6 1 2,0 1-2,3-4 2,-7 3-1,0 3 0,1 0 0,-4-1 0,6 1 0,-9 3 0,2-2 1,-4 2-2,3 0 2,1 1-1,-5-3 0,8-1 0,-1 2 0,-3 1 0,0-3 0,0 9 0,1-5 0,-2 3 0,0 7 0,-6 0 0,-2 1 0,2 2 0,-2 1 0,1-1 0,1 1 0,-2 2 0,2-5 1,-3 0-1,4-1 0,-1-1 0,-1 3 0,1-1 1,-1-1-1,2 1 0,1-4 0,-2-3-1,1 8 1,-3-3 0,-1-2 0,5 6 0,-6-2 0,4-1 1,-4 1-1,4-3 0,1-11 0,10-6 0,-8 3-1,-1-2 1,3 7 0,-2-9 0,7 2 0,-2 1 0,-1 1 0,7-10 0,-2 6 0,-5 1 1,0 3-1,1-5 0,-4 6-2,2 7 2,-5 7 1,-3 1-1,1-1 0,-1 5 0,3-5 0,-3-2 0,2 0 0,-1-4 0,6 0 0,-7-3-2,9 0 2,-4 6 0,-1-1 0,-2 4 1,5-4-1,-2-2 0,8-6 0,8-10-1,-8 11 1,-1 0-1,0 0 1,4-8 0,-3 4 0,0 7 0,-9 3 0,2 2 1,3-3-1,-1-1 0,-2 3 0,2-7 0,-5 14 0,-2-3 0,3 4 0,-7 1 0,4 3 0,-1-2 0,-3 1 1,2 3-1,-1-7 0,2 6 0,-1-3 0,-1 1 0,1 3 0,-5-2 1,6-1 0,-2 3 1,-1-4-1,0 1-1,2 2 1,4-8 1,-5-3-2,5 0 0,3-16 0,0 8 0,-4 6 0,-2 6 1,2 0-1,-3 1 0,2 0 1,-4 3 0,3-5-1,0 2 0,-1 4 1,3-3 0,-9-2-1,9 5 0,-5-6 0,3 8 0,-1-2 0,-1 2 0,5-2 0,-12 0 0,12 2 0,-8-1 1,4 2-2,-2-5 2,0 3-2,3 2 1,-3-1 0,0 0-2,-2 1-33,4 11-79,4 16-57</inkml:trace>
  <inkml:trace contextRef="#ctx0" brushRef="#br0" timeOffset="9544.546">25512 6791 111,'-2'0'81,"2"2"-63,3-5-13,-3 3 22,0 0-1,0-2-11,0 2-1,-1-2 4,5 4-4,-4-4-2,-3 4-5,3-2-3,0 0-4,0 2-1,0-1-7,-3 1-1,6-1 6,-6 5 0,5 9 3,-10 8 1,11 0-1,-7 11 1,2-8 0,4 0-1,-5-6 0,4-8 1,-2 1-1,-1-3 1,2-6 0,-1-2 0,2 1-1,1-5 1,-5 1 0,3 1 4,1-4 2,-1 4 10,2-1 9,-5-6-3,3-10-17,-3-9-5,3-8-1,-3 1 0,1 3 0,1 9 0,1 0 0,0 4 0,-6 6 0,10-1 0,-5 12 0,-2-3 0,6 6-2,-3-3-4,0 0-1,-3 0-1,3 3 1,0 8 1,-3 8 6,-6 6-1,6 4 1,0-1 0,-2-3 1,4 8 0,-6-5-1,5-6 0,1-5 1,-1-3-1,4-4 1,-2-6-1,-3 1 0,6-7 1,-5 2 3,2 0 3,0-3 0,0-2 4,0-8-1,-6-9-7,6-8-3,-4-6 0,2 0 0,2 11 0,0 3 0,3 7 0,-4 9 0,-1 3 0,4 2 0,-2 2-2,-2-1-5,2 3 0,2 0 2,-2 6 2,0 8 3,0 0 0,0 7-1,1 2 1,1 5 1,-2 6-1,4 2 0,-4 14-5,-7 15-64,-17 12-103</inkml:trace>
  <inkml:trace contextRef="#ctx0" brushRef="#br0" timeOffset="11823.6762">24884 9319 155,'1'-19'40,"-1"5"-14,2-9-6,-2 9 6,-3-5 1,1 0-9,-7 1-5,0 6-7,3-3 9,-1 3-6,-5 2 7,0 3-7,-4-2-4,-2-4-2,-11 5-3,1 0 0,-2 5 1,-1 1 0,-2 0 1,-3 2-1,-2 5 1,-4-3-2,1 5 2,3 1-1,-6-3 4,4 4-4,9 3 1,-6-1-1,4 6 0,-3-3 1,5 7 0,2-1-2,7 1 1,-2 6-1,-3-5 0,6 1 0,-6 0 2,1 6-1,-1 2 1,-4-2 1,-1 8 1,1 1-2,0 6 1,-2-1 0,4 1-1,6-4 0,3-2-2,-2-1 2,1-1-1,9-11 0,1 3 0,3-7-1,0-4 1,2 4-1,-3 1 2,-3-2-1,6-3-1,2-1 1,1 2-1,-2-2 0,5-2 0,-6 2 0,5-1 0,1 3 0,0 0 1,0 5-1,0-7-1,1 5 1,5-2 0,-1-2 0,1 2 0,3 5 1,5-1 0,-5 8-1,9-4 3,-6 6-2,9 3 1,-1 2-2,5-5 2,-1 10-1,9 2 2,-7-5-3,3-1 1,1 2 1,2 5-1,-5-12 0,0 4-1,0-8 2,-4-1-1,3 4-1,3-6 1,-6-2-1,-6-6 1,-1 0 0,2-6-1,3 3 0,-3-5 1,9 0 0,-4 1 0,2-1-1,8-3 1,-1 5 0,-2-7-1,4 2 3,-11-7-2,1 1-1,-2-4 2,2 4-1,4-4 1,8-3 0,4-4-1,1 2 2,3-2-2,11-8-1,-5 7 2,3-6-1,-1-1 1,-5 3-1,-3-1 0,-9-1 0,-4 3 1,0-3 0,-2 1-1,-7 1 2,-2-2 1,2-4-1,-1-6 1,5-5-3,-3-7 1,1-4-1,0 3 0,-1-4-1,-3 1 1,-2-1-1,-8 8 1,2-2-1,-9 9 0,0 4 0,0 0 2,0 3 0,-1-6 0,-1-1 0,-1-3-1,3 0 1,-4-9-1,1-5 0,1-4-1,1 2 0,-2 8 0,1 10 0,1 1 0,-1 10 0,-1-11 0,-4 4 0,-1 3 0,1-2 1,-4-10 0,1 2 0,-5-13-1,1 2 0,4 5 0,-8 5 0,4 0 0,-2 11 0,0 1 0,-5 2 1,-6-4-1,1 6-1,3 0 1,1 1 1,0 3 0,5-4-1,-3 3 0,-2-6 1,-2-2 0,4 0 0,-3-1-1,0-4 0,1 1 0,-2-1 0,7 12 0,3 1 0,6 9 0,-4 2-2,8-1-13,-4 2-24,5 2-50,2 3-39,5 5-73</inkml:trace>
  <inkml:trace contextRef="#ctx0" brushRef="#br0" timeOffset="12447.712">24985 9363 229,'2'-5'33,"-4"0"-29,7-4 17,-1-4-1,2-2-4,1-8-5,7-2-6,5-5 0,2-1-3,6-2 1,0-1 0,-2 0-1,-1 0 2,-5-7 0,-1-1-1,3-7-2,4-7 0,-5 15 8,-2 6-9,1 5 2,-4 3 0,4 2 1,-5 0-1,4 0 2,-5-2 0,-2 8 2,-7-2 4,5 0 6,-9 4-11,5 7-5,-8 2 2,3 2 2,0 2-3,0-1 0,3-2 0,-5-4 0,2 2-1,2 2 2,-1 2 0,1-4-2,-4 6 0,2 3 1,0 2-1,0-4-3,-1 4-14,1-1-40,4 15-16,-7 9 21,3 5-21,-7 3-27</inkml:trace>
  <inkml:trace contextRef="#ctx0" brushRef="#br0" timeOffset="12806.7325">25295 8586 128,'-9'-12'28,"8"3"-10,1 0-4,0-7 6,1 4 3,-2-2-5,5 1-5,4 7-10,-1-7-1,-1 1-1,9 1-1,6-4 0,0 1 0,2-1 0,0 3 2,3-1-1,-14 1 2,4 7 4,-12 0 0,-1 5-4,-3 0-2,6 1-1,-9-1-3,6 3-3,-6 7 1,3 8 5,0 9 0,0 11 1,0 11-1,3 5-20,8 8-51</inkml:trace>
  <inkml:trace contextRef="#ctx0" brushRef="#br0" timeOffset="20336.1632">28816 4412 94,'0'2'17,"0"-5"-17,0 4 22,0 1 2,0-4-11,-3 4-1,3-4-5,0 4-7,0 1-1,0-3 1,0 7 2,-2-3 2,2 2-1,2 2-2,-2 1 4,0 4 5,0 3 0,1 1 0,-2-2-4,2-4-1,-2 2-3,2-8 0,-1 4 0,0-4 0,0-5 0,0 0-1,0 1 4,-1-2 16,1-1 13,0 2 4,-2-5-2,-6-8-15,-3-10-20,0-1 0,-2 0-1,-1-3 1,4 4-1,-1 1 2,4 0-2,1-7-1,-3 1 0,3 8 1,-1-1 2,5 12-2,2 6 0,0 3 0,0 0 0,-1 0-1,-1 4-5,4-2-1,-2-1-1,0 0 1,0 11 4,-2 7 3,4 3 0,-1 3 0,5 2 0,-3 0 1,1-3-1,3-6 0,-7 4 1,4-2 0,2 0-1,-4 1 0,-1-4 0,1-2 1,2-2-1,-6-6 0,4 0 1,-1-5-1,-4-2 1,5-2 2,-2 0 3,0 2 0,0-3 7,-4-13 7,1-12-20,-3 0 1,-2-4-1,0 5 0,0 3 0,3 7 1,-1 5 0,3 0-1,0 2 0,3 3-1,-3 1 1,2 2 0,2 4 1,-2 0-1,1 0-2,-2 1-3,4 2-4,-4 0-1,4 8 3,1 12 7,-2 5 1,4 1-1,2 9 0,-1-7 1,3-1-1,-8-6 0,-1-8 0,0 1 0,0-7 0,-1-5 0,-1 5 1,2-7-1,0-3 0,0 2 0,0-2 2,0-2 1,2-1 2,-4 3 0,4-3 2,-4-8 3,2-10-8,0-9-2,-1-2 0,1 3 0,0 4 0,0 0 0,0 12 0,0 3 0,-2 6 0,2 3 0,-1 1 0,-2 0-4,6 3-3,-6-3 0,6 3 1,0 13 4,0 9 1,5 6 2,2 6-1,6 1 1,-4 3-1,0-7-1,-3 3 1,2-12 0,-3 0 0,0 1 0,-2-1 0,0-5 1,-3-6-1,0-4 0,-1-6 1,-2-1-1,0-1 1,0-2 1,0 0 3,0 0 1,-3 0 2,1-12 9,-10-13-17,-1-5 0,-2-7 0,1-9 0,4 6-1,2 0 0,1 4 0,2 15 0,1 3 1,3 6 0,-1 2 0,2-2-1,2-1 1,-2 3 0,1 6 0,1 4 0,-2-1 0,-2 2 0,2-1-4,0 2-4,-1 4-2,2 8 4,1 13 6,-2 7 0,5 5 1,-2-3-1,5 0 0,-5-7 0,1-4 0,-4-5 0,2-3 0,-2-4 0,0-6 1,0 1-1,0-8 0,0 0 1,-2 0 0,4 2 2,-2-5 2,0 3 1,1-1 1,-2-9 10,1-16-16,0-8-1,-2-8 0,-2 1 0,2-11 0,-1 21 0,2 7-1,-7 14 1,7 6-1,1 4 1,0 0-2,-2-1-3,2-1-1,2 2-1,-4 10-12,-2 8 7,1 12-13,-1 15-31,4 17-30,-6 1-48</inkml:trace>
  <inkml:trace contextRef="#ctx0" brushRef="#br0" timeOffset="26409.5104">7697 5199 118,'2'0'22,"-5"2"-21,4 0 1,-5-1 14,7 0-1,-2-1-3,-2 0-3,-2 0 2,2-4-8,-2-1 7,0-1 3,0 0-9,-3-5 11,3 3 0,-3 1-9,0-5-3,3 7 3,-3-2 3,1-1 2,1 0-6,-4-3-4,0 2 2,0-2 0,0 2 5,1 4 2,-2-5-4,-4 0-4,3 3-1,-1-2 0,0 6-1,-2-2 1,-2-4-1,-1 1 4,1 2 5,-3 0-9,1-3 0,0 4 1,-6 0-1,5-3 0,2 4 0,-2-1 2,-3 0-2,0 5 0,6-3-3,-6 1 3,-8 4-1,0-2 1,-2 1 3,0 1-3,5 1-1,7 5 0,-5-2 1,-4 4 0,4-5 0,3 2 2,0-2-2,6-2 0,2 3-1,-2 2 1,1-2 0,5 0 0,-7 1 0,4 4 0,-3-3 0,5 0 0,-4 1 0,2 3 0,0-3-1,-1 2 1,2 0 0,1-1-1,-2 3 1,3 0-1,-1 0 1,7-1-1,-5 2 0,4 0 1,-2 2 0,-3-2-2,8 3 2,-5 0 0,4 3 0,-1-3 0,-3 4 0,6-1 0,-2-1 0,2-1 0,0 3 0,-1 0-1,1-1 1,0-1 1,1 1-1,-1-6 1,3 2-1,-1-5 0,-2 3-1,9-4 1,-6 2 0,-1-2 0,2 4 0,-1-4 0,1-1 0,-2 1-1,8 2 1,-10 2 1,9-6 0,-3 2-1,-1-1 0,1-1 1,1-1-1,-1-1 1,4 2 0,-4 0 0,-1-5 0,8 4-1,-4 0 1,5 2 1,-4-1-1,10 3-1,-6-5 1,0 2 0,-4-4-1,7 3 2,-10-2-2,10-3 1,-5 2 0,-1 0 0,1 0 0,-4-4 0,2 5 0,-4-5-1,5 0 1,-7 3-1,8 2 0,-4-5 1,4 2-1,2-2 1,-1 5 0,-2-5 0,-3 0 0,-2 0 1,-2 0-1,2-3 3,5 3 6,-4-4-5,5 1-2,-3 2-2,1 1-1,-3-4 1,3 5-1,-3-2 1,-4-1-1,2-5 1,-1 11 1,-4-6 0,9 0 1,0-2 1,3 0-3,1 2-1,-4-1 0,2-2 0,-1 6 0,-2-4 0,-4 2 0,2 1 1,-1-4-1,3 2 1,-5-5 1,4 2 1,2 1 5,-2-4-7,-1 3 0,-2 1-1,-2 1 0,1 3 1,6-8 0,0 0-1,0 5 0,-6-5 1,1 3 0,2 0 1,0-2-1,-3 1-1,1 2 0,0 0 0,3-1 0,-5 2 0,-1 1 0,2 1 1,-1 0-1,2-4 0,0 0 0,2 0 0,-1 0 0,-1 2 0,1-1 0,4-4 0,-3 4 0,-5 1 0,4-2 0,-4 2 1,2 0-1,-3 0 1,2-4-1,1 6 0,0-5 0,-2 2 0,3-3 1,-1 0-1,0 3 0,-1-1 0,1 0 0,2 2 0,-4-3 0,1 3 0,1-5 0,-2 2 0,1 3 0,-2 3 1,1-5-1,3-4 1,-2 1-1,4 0 0,-5-1 0,1 6 1,-4-1 1,4-6 1,-2 5-3,3 2 1,0 1-1,-3-5 1,0 2-1,0 0 0,1 4 1,-2-4-1,4 2 0,-2 3 1,-4-2-1,3-1 2,0 3-2,0-2 1,0-1-1,0 2 0,0 0 1,0 0 0,0 1 0,-3-4-1,2 1 0,-2-2 0,3 5 1,-2-7-1,-1 6 1,2 0-1,1-1 0,0-3 0,-3 2 0,1 3 0,2 0 0,0 0 0,0 0 0,0 0 0,-1 0 0,1-3 0,0 3 0,-4-3-1,4 4-1,-2-1 0,2-1 1,0 1 0,-1 1-4,2-2-13,-4 2-21,3-1-33,-9 15-99</inkml:trace>
  <inkml:trace contextRef="#ctx0" brushRef="#br0" timeOffset="38506.2025">30853 5154 107,'-1'-4'58,"8"-5"-37,-11 2 14,8-2-6,-4-2-3,-3 1-1,0-4-3,10 3 2,-14 5-3,7 6-5,0 0-6,3 0-4,-4 2-6,-1-2-4,1 3-3,1 1 0,-2 10 3,1 15 4,-4-1 0,2 7 2,3 5-1,0-8 1,3 1-1,-6-4 2,9-5-2,-1 0 0,-2-2 1,4-5 0,0 2 0,-5 3-2,4 0-1,-2 6-54,-4 0-54</inkml:trace>
  <inkml:trace contextRef="#ctx0" brushRef="#br0" timeOffset="38943.2269">31365 5109 287,'-2'3'27,"2"3"-27,-3-5 0,-1 11-12,-19 22 10,-8 12-2,-3 3 8,4 8 1,5-5-3,11 2-1,14-15-1,14-9 0,5-11 4,5-7-1,1-7-2,11-17 4,12-8 20,-4-14 2,-9-4 6,-6-8 0,-15-8-15,-5-7-4,-13-3-7,-5 3-5,-1 8-1,-6 16-1,-3 4-4,-10 16-28,-4 17-45,-13 24-32,4 18-24</inkml:trace>
  <inkml:trace contextRef="#ctx0" brushRef="#br0" timeOffset="44232.53">30118 4160 181,'0'-9'42,"0"12"-14,-5-4-1,4 2-9,-4 1-18,2 0 0,-16 0-1,-12 11 1,-10 6 3,-11 13-2,1 8-1,3 5 0,10 7 0,9-5 0,29-4 0,9-7 2,11-5-2,7-15 0,1-11 0,8-9 0,7-20 7,2-16 6,-5-4 5,-7-4 10,-14-3-4,-5 2-1,-5 2-14,-3 10 7,4 8-15,-3 6-1,7 0-1,4 12-32,15 11-79,17 8-81</inkml:trace>
  <inkml:trace contextRef="#ctx0" brushRef="#br0" timeOffset="44378.5383">30372 4291 394,'-2'-2'8,"6"4"-4,-4-7-4,3 8-19,30 4-65,12 2-57</inkml:trace>
  <inkml:trace contextRef="#ctx0" brushRef="#br0" timeOffset="44753.5598">30758 4187 305,'-3'-5'19,"3"5"6,0 0 0,-3 1-25,0 1-8,-4 4-5,-10 15 13,-16 14 1,2 7-1,-2 4-2,21-10-25,15-16 3,1-11 12,2-2 10,-3-6-1,5-4 3,8-5 14,12-11 1,2-12 9,-12-3-7,-8-5 3,0-5-12,-10 7 4,-3 4-7,-4 10-3,1 12-2,2 5-3,-2 7-17,9-1-50,-6 16-58,-10 4 49</inkml:trace>
  <inkml:trace contextRef="#ctx0" brushRef="#br0" timeOffset="45287.5902">31007 4183 87,'0'-1'7,"-3"-1"18,3-1-4,-2 3 10,1-3-15,2-3-9,-1 6 19,0 0-5,0-1-8,2 2-1,-7 1-4,7-4-3,-4 4-5,-2-1-11,2 8-4,-15 13 14,-6 14 2,-3 8 1,6-1 2,12-16-4,13-9-1,1-10 1,2-2 3,3-6 6,6-6 33,11-12-10,10-9-10,-6-1-9,-17-3 5,3-5-3,-9-2-14,-9 4-1,-6 5 0,1 12-1,-5 4-4,2 6-25,-1 7-46,-11 10-27,-4 17-12</inkml:trace>
  <inkml:trace contextRef="#ctx0" brushRef="#br0" timeOffset="46365.652">31332 4032 224,'1'-1'27,"-1"2"14,2 2 13,-4-3-26,1 3-13,-2-2-1,1-1-12,-2 3-2,4 0-6,-2-1 1,-1 10 5,-4 11 3,-2 7-1,1 7-1,-2 5 1,-8 2-2,-1 14-10,-5 4-41,3 3-13,-6-2-26</inkml:trace>
  <inkml:trace contextRef="#ctx0" brushRef="#br0" timeOffset="47536.719">29639 4682 107,'-3'-4'117,"3"1"-98,0 3-19,2 1 1,-1-1-1,14 7-1,18 1 1,16 3 6,31-1 4,32-1 0,20 2-2,8-5 3,-7 5-7,-11-5 5,-12 0-4,-8-1-1,-4-5-1,-1-3-1,-15-6-1,6-7 11,6-5-4,0-5 4,-6-8 3,-17 5-1,-8-3-6,-21 8-3,-14 2 8,-5 0-5,-8 3-4,-2-3-1,1 3-3,-8-3 1,-2 1-1,-7 1-1,-3-4-2,-12-4 0,-6-3 0,-6 2 2,-14-4-6,-6 2 7,-6 4 0,-9 5-18,-6 5-23,-4 17-20,-5 20-61</inkml:trace>
  <inkml:trace contextRef="#ctx0" brushRef="#br0" timeOffset="52027.9759">5011 4319 94,'-27'13'20,"-5"4"-18,2 4 5,-3 7 3,-6 2-8,-4 3 18,1 4-19,-10 1 20,4 0-9,-4 6-8,4 13 7,8 3-3,1 16-2,-5-3 7,2 2-3,-6 11 10,-4 10-9,-2 0 4,6-4-4,14 2-2,3-8-2,16-9-5,13 3-2,7-16 0,13 10 1,12 5 0,14 4 1,22-11-2,26-14 0,2-5 0,6-19 1,9-14 2,1-18 2,0-16 4,-5-16 18,1-15-14,-2-23 10,-5-17-9,-5-11-2,5 4 0,3 0 1,-24-9-1,-20-3-1,-19-2-1,-17-5-6,-22-2-4,-22 13 1,-12 9 0,-13 1-1,0-8 0,-14 24 0,5 17 0,11 20-1,11 10-4,15 12-13,14 12-22,4 6-47,-5 1-77</inkml:trace>
  <inkml:trace contextRef="#ctx0" brushRef="#br0" timeOffset="52742.0167">5544 4466 224,'-11'-5'29,"11"3"-22,0 2 12,0 0-5,3-3-3,23-14-5,36-17-6,31-7-1,14-2 1,29-7 1,10-3-1,-9-2 1,-25 5 0,-14 1-1,-11 2 0,-17 0 1,-20 8 0,-15 11 0,-9 3 0,-5 3 0,-11 9 1,-11 13 1,-2-2-3,-14 0-8,-14 6-15,-15 11-18,-4 2 25,7 7 9,16-6 5,17-2-2,13-4-27,14 5 24,9-3 6,10-3 1,6-6 0,-1 1 0,-1-4 1,-7 1 0,8 2 1,-19 0 2,6 2 0,-10 1 3,5-5-2,-13 4 3,-6-6 0,-4 2-4,-4 0 0,-8 9-2,-33 22 7,-19 13-9,-10-3-11,13-2-62,7-6 10</inkml:trace>
  <inkml:trace contextRef="#ctx0" brushRef="#br0" timeOffset="60960.4868">9758 3602 254,'0'-3'28,"2"6"-28,-2-4-1,0 2 1,-4-2 10,8 2 8,-8-2-5,3 1-6,2 4-7,-1 0-3,4 1-4,4 19 3,1 12 4,0 7 2,1 14-2,-5 1 1,-5 7 5,-3 1-5,1-8-1,13-14-2,-1-11-33,7-8-19,-2-2-37</inkml:trace>
  <inkml:trace contextRef="#ctx0" brushRef="#br0" timeOffset="61314.507">10127 3684 231,'-4'0'46,"4"3"-21,-1-2-25,-4 3-6,5 0-5,-3 17 8,-8 12 3,2 15 3,5 0-2,3 2-1,12-11 0,2-16 0,4-17 0,-3-3 1,4-7 14,11-17 23,0-3-12,-8-5 1,-9-1 7,-14-1-15,-10-9-8,-9 1-11,-12 6-4,-5 4-8,5 14-42,-4 22-53</inkml:trace>
  <inkml:trace contextRef="#ctx0" brushRef="#br0" timeOffset="66872.8249">7650 3462 186,'-5'-3'27,"1"-2"-13,1 2-8,-7 3 9,-1 0-14,0 0 2,-11 15-3,-5 2-1,1 9 1,-3 13 2,1 9-1,7 11-1,6 2-1,11-13 0,16-4 1,11-17-2,4-6 1,3-10 0,4-8 1,-1-15 0,3-8 5,-8-13 7,-5-10 7,-11-17 2,-8-1 17,-8 1-4,1 13-27,-5 4-5,4 16-2,1 17-6,0 9-48,3 4-93</inkml:trace>
  <inkml:trace contextRef="#ctx0" brushRef="#br0" timeOffset="67022.8334">7783 3578 281,'-3'-12'33,"4"9"-23,2 0-10,-3 5-7,4 2-71,8 10-79</inkml:trace>
  <inkml:trace contextRef="#ctx0" brushRef="#br0" timeOffset="67477.8596">8111 3425 91,'0'0'65,"-2"0"-41,1 0-19,-2 2 7,0 7-11,-15 8 0,6 11 0,-6 8 2,6 4-2,12 7 0,-1-9-1,13-13 0,-2-15-1,2-3 1,7-12 18,1-14 20,7-13-11,-1-11 9,-9 3-6,-16 0 0,-4 2-15,-13 1-12,-5 7 0,3 11-3,-3 5-11,8 9-10,-5 3-30,0 13-36,3 9-13</inkml:trace>
  <inkml:trace contextRef="#ctx0" brushRef="#br0" timeOffset="67799.878">8320 3352 175,'3'-2'29,"-5"2"-29,-1 2 0,2 8-6,-7 9 6,-1 12 1,3 6 0,3 5 1,3 9 0,0-1-2,9-8-3,9-19-4,0-10 7,-2-12 0,7-17 17,7-18 24,-5-10-5,-10-2 12,-9 3-14,-11 5 0,-5 2-28,1 6-5,-6 4 0,8 6-1,-1 13-15,-1 3-35,5 8-38</inkml:trace>
  <inkml:trace contextRef="#ctx0" brushRef="#br0" timeOffset="68063.8931">8635 3352 264,'2'0'36,"-2"3"-36,-5-3-5,3 2 3,2 8 2,2 4 1,6 14 2,-6 9-2,1 10 3,-8 15-4,2 17-28,-7-8-41,11-21-43</inkml:trace>
  <inkml:trace contextRef="#ctx0" brushRef="#br0" timeOffset="68385.9114">8973 3582 139,'1'7'29,"1"16"-28,2-1 0,1 1 0,-1 2 1,2-2-1,2-6 0,1-9-1,4-8 0,-1-5 2,0-7 25,-3-2 29,0-8-10,-9 4-10,-2 7-3,-1 6-13,-2 3-18,-9-1-2,-20 29-29,-15 14-11,-8 12-27,7-3-71</inkml:trace>
  <inkml:trace contextRef="#ctx0" brushRef="#br0" timeOffset="69710.9871">8713 2568 136,'-7'8'0,"-6"9"-4,-3 4 4,3 5 1,0 9 5,2 6 3,-1 7-2,8 7-4,5-17-3,13-20 1,-1-13 1,5-7 10,-6-5 28,16-15 5,4-17-13,-2-9-9,-10-2 6,-8 1 7,-9-4-4,-1 2-9,-8 10-11,1 18-10,2 12-2,0 11-20,2 11-97,-6 33-66</inkml:trace>
  <inkml:trace contextRef="#ctx0" brushRef="#br0" timeOffset="69861.9959">8924 2743 323,'-2'-8'28,"10"11"-27,-14-8-1,7 7 3,-1-2-3,0 3-41,-1 1-76,1 9-10</inkml:trace>
  <inkml:trace contextRef="#ctx0" brushRef="#br0" timeOffset="70261.0187">9143 2634 183,'-1'-3'43,"-3"3"-33,6 0 15,-8 3-11,9-3-14,-5 9-3,-7 11 2,6 11 1,-2 7 0,5 1 2,3 12-1,2-14-1,11-11-4,-3-11 4,-1-13 0,3 1 2,3-11 3,2-6 30,-3-17-6,7-1 4,-20-12-11,2 0-13,-12 3 5,2 4-13,-10 0-1,-5 2-4,-3 12-9,13 9-4,0 8-5,3 4-21,3 7-28,1 1-26,2 7 28</inkml:trace>
  <inkml:trace contextRef="#ctx0" brushRef="#br0" timeOffset="70560.0358">9259 2562 87,'18'-13'29,"0"6"-3,10-3 5,-7 3-13,-6 7-10,-8 5-5,3 7-2,-4 5 0,-2 3 6,2 15-5,-2 2 0,-4 1 1,-4 5-2,4-6 1,7-10-1,-1-10-2,0-14 2,4-3 0,-5-6 24,15-8 44,1-13-21,-1-9-25,-5 5 9,-5-6-11,-3 1-8,-14 5-8,3 1-5,-8 9-1,6 11-4,-4 3-15,0 4-33,-10 15-38,-2 4 14,-5 5-1</inkml:trace>
  <inkml:trace contextRef="#ctx0" brushRef="#br0" timeOffset="72548.1496">9408 2726 53,'0'0'67,"2"-2"-59,-4 1 6,2-3 20,2-2-17,1-3 14,-6 1-16,1-1 6,1-1 5,-2 3-9,3 0-9,-3 4 4,3 3-8,0 0 0,0-2-1,-3 2-3,6 0-1,-6 5-2,3-3-9,6 3 2,-9 13 10,9 7 0,-3 8 1,-2-2 0,-1-3-1,3-8 1,1-7-1,-1-9 1,-6 1-1,6-5 1,-3 0 0,0-3 2,7 3 5,-4-5 3,-2-9 21,14-18-29,-5-6-1,-7-1 2,-3 5 0,-1-2 4,-3 2-6,6 6-1,-2 11 0,0 6 2,3 11 3,-3-2-6,-3 7-3,-1-3-10,11 13-11,0 18 17,3 11 4,0 13-12,-5 15-12,-5 8-21,-9-8-34,6-14-46</inkml:trace>
  <inkml:trace contextRef="#ctx0" brushRef="#br0" timeOffset="76260.3619">4956 3004 137,'-4'-4'57,"7"4"-24,-5-2-30,4 2 2,-2 0 11,0 2 2,0-4-8,3 4-6,-3-2-4,-2 1-1,4-1-2,-1 5-2,6 7 5,1 8 0,1 2 2,3 9-2,-2 5 0,1 5 1,-4-7 2,10-2-3,-8-7 1,2 1-1,-5-10 3,-3-3-3,-1-2-5,1 2-21,-8-1-27,7-4-17</inkml:trace>
  <inkml:trace contextRef="#ctx0" brushRef="#br0" timeOffset="77528.4344">5101 3090 93,'0'0'18,"0"0"-17,-5 6-1,1 2 16,-11 6 1,1 7-5,1 9 9,0 11-1,-1 7-5,5 11-2,3 5-12,5-3 1,11-16-2,13-25 1,8-2 1,0-12 3,7-7 4,9-4 14,4-20 2,-9-5-8,-6-9-1,-5 0-2,-10-5-3,-9 2-3,-15 8-1,-9 4-7,-17 2-3,-11 2-8,-5 7-3,-2 2 8,5 4-1,6-1-4,12 2 5,14 0-6,8-2 6,10-10-20,14-5 6,11-7 14,6-2 6,8-3 0,-9-3 0,-4 8 1,-3 3 7,-13 16 6,0 0-2,-13 17-6,-7 0-6,2 5-5,-3 4-14,-4 28 18,-16 21 0,-5 9 2,0 0 0,7-5-1,0-4-35,9-2-48</inkml:trace>
  <inkml:trace contextRef="#ctx0" brushRef="#br0" timeOffset="80026.5773">8827 2994 138,'-3'-5'72,"4"4"-56,1 1 0,-4 0 17,1 0 3,2 0-14,-5 0-10,4 1 0,-2-1 5,-2 0-1,-4-2-7,-7 2-7,-9-2-4,-11 6 0,-22 11-1,-25 9 2,-20 5-10,-15 5-21,15-2-1,9-1-8,24-7-27,24-6-16</inkml:trace>
  <inkml:trace contextRef="#ctx0" brushRef="#br0" timeOffset="80211.5879">8304 3033 187,'-7'-2'31,"7"4"-31,-10-2-14,-22 10 14,-26 14-6,-22-1 3,-22 8 0,4 4-23,7 1-10,0-4-22</inkml:trace>
  <inkml:trace contextRef="#ctx0" brushRef="#br0" timeOffset="83627.7833">2765 3425 216,'0'-5'15,"1"5"-8,-1-1-6,2 1 0,-2 0 4,3 1 1,3-5-3,6-2 0,8-1 0,10-7 4,6-1-5,8 2-1,-10 2 0,7 5-1,-6 5 0,-5 2-1,-5 7-2,-1 7 1,1 6 1,-5 7 0,-7 12 1,-4 13 2,-9 15 0,-12 10 2,6-3-3,-1-14 1,2-3-2,-10-4-28,6 2-70</inkml:trace>
  <inkml:trace contextRef="#ctx0" brushRef="#br0" timeOffset="83779.7919">3269 3734 170,'-2'4'0,"7"8"-80</inkml:trace>
  <inkml:trace contextRef="#ctx0" brushRef="#br0" timeOffset="85267.8771">3540 3396 52,'0'3'39,"2"-6"-30,-4 5-2,4-4 8,-4 2 3,2 0-3,0 2 2,0-5 2,0 2-2,-1-2-12,1 3 11,-4-3-10,4 3 0,0-1-2,4 1 1,-10-3-2,6 0 1,-1 3-1,2 0-3,-2-4 1,-1 4 2,1 0 2,2-2-3,-1-1-2,-1 2 1,1-6-1,0 7 0,-3-3 0,3-1 1,-2 4 0,2-2 0,-1 2 4,-1-3-3,1-1-1,1 4-1,0 0 2,0-3 0,0 3-1,-2-1 0,1 0-1,1-1 2,-2 2 2,2 0-3,-6-6 2,8 9 0,-8-6-1,3 1-2,0 3-1,-2 0-4,1-1-6,-8 6 5,-6 5 0,-6 11-3,2 0 9,5 7-8,0-1 0,3 2 2,1-6-3,17-4-5,0-16 2,1-1 4,3 0 8,2-6 2,9-6-1,8-4 0,3 1 2,-3-3-2,-3 0 0,-5 4 3,-6 1 2,-5 10-3,-8 0-3,-2 1 0,4 3-6,6 8 1,2 6 5,-1 10 0,1 6 0,-2 12 0,-2 7 0,-2 6-3,-4 8-15,-4 0-15,-2-2-15</inkml:trace>
  <inkml:trace contextRef="#ctx0" brushRef="#br0" timeOffset="87790.0213">28885 4488 144,'-2'-1'24,"4"2"-1,-4-5 7,2 8-10,-5-8-12,5 4 6,0 0-4,0 2-1,0-5 2,2 3 1,-2-2 3,0 2 1,0-1-1,-2 4-1,2-5-8,-6 2-6,-4 0-6,-19 5 4,-4 1 0,1 8 1,2-3 2,8-2-1,9 0 0,8-5-2,-3 5-3,4-4-3,4-3 0,0 3-4,0-2 1,0-1 7,4-2-6,-5 0 9,2-2 1,4-2 3,22-10 4,-1 3-4,-9 2 6,-10 5 2,-5 1-3,-2 6 3,-3-6-8,0 6-3,3-1-7,-5-2-2,-8 6-5,-12 10 7,6-5-10,0 6-19,4 3-22,-4 8-11</inkml:trace>
  <inkml:trace contextRef="#ctx0" brushRef="#br0" timeOffset="88368.0544">28723 4652 107,'-1'-6'40,"1"9"-14,0-6 5,-2 6-2,2-6-9,0 3-2,-3 0-7,3 3-6,0-6-4,0 6-1,3-3-1,-1-3-2,-1 6 1,15-3 2,2-6 4,8 5-2,-10-4 3,-5 3 1,-5-2 10,-3 4-3,-6-1-4,3 1-6,-5 1-3,4 1-1,-6 5-14,-13 5 11,2 2 2,10-9-7,7-5 0,1 0 3,1 0 1,-1 0 3,6 0 2,0-3 3,5 1 0,-7 1 4,-4-1 2,-3 5-1,3-4-7,-3 2-1,-4-4-1,-7 3-23,-2 3 1,1 2-11,3 3-5,1 1-31</inkml:trace>
  <inkml:trace contextRef="#ctx0" brushRef="#br0" timeOffset="88746.076">28709 4691 129,'3'0'9,"-3"2"-5,0-2 20,-1-2-14,4 2-3,-1-6 3,10 6-6,-5 0-3,-7-3 0,-2 3 0,0 3-1,-3-6-1,5 6-1,-12 0 0,1-5 2,0 4-2,5 5 0,4-11-1,2 6-1,0-2-7,5 0-2,-5 3 4,3-6 5,1 6 4,2-6 1,-3 3 2,-2 0-2,1 0-1,-1 5-8,1-1-39</inkml:trace>
  <inkml:trace contextRef="#ctx0" brushRef="#br0" timeOffset="89289.1071">28683 4730 118,'1'-5'31,"1"5"2,-1-1 14,-2-1-19,2 1-1,-2 2 0,2-2-7,-2 2-5,1 2-5,-2-3-4,2-3-6,-1 6-2,-1-3-2,1 2 2,-1 1-5,-9 9 6,4 1 1,0 0 0,4-4-1,4-3-9,1 3-11,2-5 6,-2 0 4,1-4 3,-3 2 8,0-4 0,1 4 2,-2 0 1,1-2-3,-3 1-2,-5-1-13,-17 8 12,-8 0 3,0 4 1,7 2-1,9-6-6,8 1 2,5-3-11,4 1-13,4-2 4,8-3 6,0 0 6,10-6 12,-11 4 1,1-4 3,-6 0 14,0-3 12,-2-3-17,2 6 1,0-8-3,0 9-9,-5-8-2,4 5 0,-5 6-14,-2-2-20,-2 2-32</inkml:trace>
  <inkml:trace contextRef="#ctx0" brushRef="#br0" timeOffset="89525.1206">28634 4787 142,'-3'1'60,"4"0"-54,-4-1 23,2 0-1,-1 3-19,2-2 0,-15 6-4,-10 6 1,-5 7-3,0 7 0,3-3 0,8 0-3,5 7-1,8-11-30,2-3-31,11-5-13</inkml:trace>
  <inkml:trace contextRef="#ctx0" brushRef="#br0" timeOffset="89865.14">28455 4872 147,'-6'2'27,"3"-5"-20,-5 2 28,3 1-27,-3 4 0,8-7-3,5 3-2,-5 1-1,0-1 1,7-1 7,6-3 4,8 0-9,-7-1 2,0 2 1,-14 3 2,2 0 1,-4-2-1,-1 2 1,-3 2-11,2 0 1,-14 11-2,6-2 1,-1 2-2,8-4-7,0 2-8,2 0-11,3-2-7,3-4-9,-3 12 0,4-12-16</inkml:trace>
  <inkml:trace contextRef="#ctx0" brushRef="#br0" timeOffset="90847.1961">28420 4971 55,'-1'4'37,"1"-3"-7,-3-1 0,0 7 3,-6-2-4,4 0-13,1-2-6,-2 7-4,-2-7-4,2 5 1,2-2-3,4-1 0,0-4-2,0 9 1,1-10-6,4 1 4,-5-1 3,1-1 1,1 1-1,-4 1 2,2-2-2,-1 2-6,-1-1-10,-4 9 9,-4 5 7,-2 1 0,3-3-2,-4 0-2,7 2-3,6-9 0,0-2-1,3-2 0,-3 0 7,0 1 1,3-1 9,3-2 3,2-8 4,3 8 2,3-8-11,5 2 0,-3 0-3,-2-1 6,-11 5 9,3 1-4,-12 5 5,3-3 0,0 2-18,-15 3-2,-13-1 0,1 9 0,9-3-2,-6 2-2,14-5-5,5 0-12,5-3-2,6-1 2,5-5 4,-5 7 14,7-6 3,8-3 8,-9-3 13,-2 2 0,-2 3 3,-2 2-3,-6-2 0,3 3-2,-6 2-3,6-3-16,-3 3 0,-14-3-2,-6 8-3,6-3-2,8 1-1,3-4-8,6-2-6,9 0 1,-9 1 5,12-9 16,12 3 2,-7-4 5,2 3 11,-7-8-4,-5 11 7,-7-1 0,-7 6 0,7-3-3,0 5-16,-15-7-2,-6 6-2,-10 9-8,-1 0 1,9-1-1,6 3-7,8-9-3,0 4 6,6-9-4,3 2 7,0-2 8,6 0-1,-12-2 4,9 2 1,2-3 8,-1 1 1,8-7-5,2 4 1,3-8 1,4 1-4,-4-5-1,-7 8 0,-4 6 0,-6 3-1,-3 0 1,-4 0-4,1 0-6,-14 5-18,-2 6-20,-4 2-129</inkml:trace>
  <inkml:trace contextRef="#ctx0" brushRef="#br0" timeOffset="91846.2533">28377 5128 104,'6'-7'5,"-5"2"11,10-2 13,-4-1-17,-4 2 15,2 3 4,-5 3 3,3 0 5,-9 0-8,3 3-9,3-3-13,1 0-2,2 0-4,-3 0 0,0 3-2,-3-3-1,0 0-1,2 4 0,-14 6 1,4 4 0,1-4-6,3-3-5,2-1-1,1-1-2,-1-2 4,5-2-19,2-2 4,4-1-1,1-1 10,11 0 16,-8-8 0,-3 11 1,-10 0 10,-2 3 20,2-6-11,-11 10-9,-20 1-9,-5 9 0,-2-2 0,8 3-2,-9-3 0,21 4-23,8 1-30,-1 2-45</inkml:trace>
  <inkml:trace contextRef="#ctx0" brushRef="#br0" timeOffset="92028.2637">28207 5280 245,'-3'1'27,"3"-2"-13,3 0 22,-6 1-16,3 0-19,0 0-1,3 0-3,-6 0-24,3 0-15,0 1-18,3-1-12,-6 3 9,6 0 39</inkml:trace>
  <inkml:trace contextRef="#ctx0" brushRef="#br0" timeOffset="92342.2817">28204 5288 88,'0'0'38,"-3"3"-1,-2-3-10,4 3-6,-20 6 0,6 1-3,2 1-8,-1 1-4,-2-2 0,8-4-3,1 3-2,1-2 1,0-2-2,0 2-2,5-1-16,2-3-22,2 3 15,2-4-3,2-4 16,2-3 12,2-7 4,3-3 8,-6 1 12,4-1 1,-8 6 1,-8 6 0,8 3 4,-4 2-8,-4-1-21,-14 3-1,-5 3 0,-6 6-1,-1 1-3,5 1-3,2-1-15,4 3-10,5-2-17,8 0-19</inkml:trace>
  <inkml:trace contextRef="#ctx0" brushRef="#br0" timeOffset="92529.2919">28050 5429 202,'-1'0'70,"1"-1"-47,0 2 21,0-1-5,-3 0-21,3 0-8,0 2-4,0 0-6,-3-4-2,-7 7-4,-6 4-24,0 4-11,1 1-13,12-2-5,-3 2-2,-3-6 1</inkml:trace>
  <inkml:trace contextRef="#ctx0" brushRef="#br0" timeOffset="92715.3031">28005 5501 110,'-1'0'54,"-2"2"1,2-2-4,-1 0-11,2 1-6,0-2-5,-3 4-9,3-3-8,-1 0-6,1 2-5,-3-2-1,-8 8 0,-1 1 0,5 4-1,-4 1-36,-6 10-20,3-2-25,5-5-11</inkml:trace>
  <inkml:trace contextRef="#ctx0" brushRef="#br0" timeOffset="93256.334">27937 5610 102,'2'-4'49,"5"-2"-32,-4 6 20,-2 0 1,-2 0-8,-1 0-5,2 0 0,0 2-3,-1-1-5,-1-2-11,0 2-3,4-1-3,-6 1-1,4 1-2,-7 2-3,2 3 0,2-1-19,0-5 0,7 1-12,-2-1 26,1 1 1,-3-4 10,9-2 7,1 1 2,-4 0 7,-10 3 9,8 0-4,-8 0 6,1 0-14,-9 3-13,-19 3 0,-8 9 0,0 0 0,6-8 0,17 5-1,2-4 1,14-4-2,-1 0-19,2-3-1,4 2-3,2-3 5,4 9 4,8-13 11,-3 3 5,-3-2 0,0-1 4,-9 3 13,1-2 0,-7 5 13,1-2-6,1 0-7,-3 2-11,0-2-6,-4 0-3,-10 3-1,-2 2 2,1 2 0,12-4-3,-5 3-9,7-1-1,-1-2-14,5 8-12,5-8-3,2 2-16,7 4-7</inkml:trace>
  <inkml:trace contextRef="#ctx0" brushRef="#br0" timeOffset="97845.5964">27831 5738 68,'1'-5'76,"-4"5"-2,0 0-11,2 0-25,2 2-10,-5-2-10,-8-2-10,5 4-8,-1 1 0,-2 0 0,7 1-1,-8 1 0,2 3-15,1 4-19,3-8-8,4 4-1,1-8 14,-2-3 7,4 6 7,-2-3 16,0 0 5,0 0 14,1 0 7,-2 0 4,1 0 0,0-3-5,0 6-5,-3-3-4,-1 0-10,1 2-2,-4 10 2,-11-4-1,6 4 1,-9 2-4,5-2 1,-2 5-2,6-5-1,-3 0 0,2-1-8,5 5-23,1-6-3,7-5 2,0-5 1,0 0-2,3 0 14,6-3 19,7-7 1,5 5 1,-4-2-2,-10 4 10,-4 3 11,-4 0 9,1 0-1,-5 0-1,4 0-13,-4 6-10,-9 2-3,-11 3 0,4-1-1,1-1-1,9-3 0,-3 5-1,6-6-5,5-2-12,-2 2-5,1 2 2,8-7 3,-8 2-6,8 1 11,-1-3-1,-3 0-3,3 0 17,2-3 0,0 1 9,-5 2 8,-4 0 12,1 0 3,2 0-14,-14 9-9,-15 4-5,-18 3-4,5 1 18,12-9-12,5 4-2,13-10-3,9 0-1,5 0 0,2-4-1,-2 1 1,1 0-16,11 2 5,8-4 11,-6-4 0,3 4-1,-3-1 1,-6 1 0,-5-2 1,-1-1 2,-3 9 4,0-3 2,-4 0 4,2 1-9,-8 4-4,-13-1 0,1 4 0,-3-1 0,11 0-1,6-2 1,4 0-5,4-5-13,0 5 11,0-7-6,7 4-10,0-2 15,6-2 8,-1-1 1,6-4-1,-2 1 2,-10 5 0,-1-2 6,-5 5 1,0-1 0,-2-1 7,-1 1-6,-1 1-8,-11 6-1,-6 1 0,6 2 0,3-3-1,4 1 0,4-3-9,6-3-6,0 5-5,5-4 3,6-2 6,-2-2 11,8-3 0,-1-1 2,-6 0 6,0 4 5,-12 2 0,-2-4 4,1 2 4,-5 5 0,-3-2-17,-27 10-4,-7 4 0,-9 8 0,10 3 0,9-6 0,9-7 0,6-1 1,11-1-1,6-10-2,1 3-12,-2-4-7,8 1 7,4-3 7,1-7 7,5 6 3,-1-8 3,0 2 1,-5 0 5,-2 2-3,-5-2 3,-1 6-1,-2 0-2,-2 3-3,4-3-2,-4 6-2,-4-5-2,0 3-11,-19 9 8,-1-5 0,4 7-8,-2-4-2,2 5 4,4-5 3,7 0 0,1-4-4,10-1-2,0-2-6,1-3-4,11 0 15,5-5 7,11-1 1,2 0-1,-14 3 1,2-8 5,-9 5 23,-4 4-13,-8 2 16,-3 5 0,0-5-23,-23 4-9,-14 9 0,-6 4 0,-8-3 1,5-2-1,7 5 0,20-6 0,4-2 0,9-4-1,12-5-11,0 0-21,6-1 4,6 1 19,3-9 10,15 1 2,-1-4-1,3-3 1,2-2 7,-7 1-5,-12 9 6,-6 2 1,-9 7 4,0-2 3,-9 0 2,1 3-20,-17 4 0,-15 6-2,-1 4 1,6-8-2,11 2-4,4-1-5,14-5-1,2 1-8,4-4-4,3 2-1,1-1 4,6-5 15,9 2 7,-6-3 2,-1-3 1,3-2 2,1 3 5,-8 3 13,-5-4-3,0 6 2,-3 2 2,-3-2-3,0 0-3,-2 1-13,2 2-5,0-3-2,-4 2 0,-2 0-6,5 3-6,1 0 0,1-2-15,2 1 3,2-2 1,1-1-6,1 1 24,2-2 6,-6 0 1,3-2 5,0 1 13,1 2 0,-4-1 1,-7 2 6,4-2-12,-12 5-10,-13 4-3,-15 11 0,7-6 0,-2 3 0,7-1 1,10 0-1,12-9-4,6 0-15,3-4 2,0-3-9,2 3-1,7-2 21,4-1 6,5-6 2,-2 5 0,1-10 0,8 3 1,-2-4 3,-10-5 0,11 2 7,-9 3-4,-3 5 1,-15 3 9,0 4 6,0 0-15,-12 6-10,-18 1-5,-3 8 4,0-1 1,1 3-5,8-3-1,0-3-11,5 5 2,7-7 1,4-5 2,10 0-16,4-3-14,9-1 27,7-1 14,-1-7 2,4-1 0,-2 1 2,-1-7 8,-4 5 9,0-1-2,-10 7 16,-10 4-1,2 0 6,3-2-19,-9 2-20,-13 5 0,1-3-4,-7 8 2,5-4-8,2 2-5,0 3 3,6-7-11,2 3-1,5-1 4,-5-4 5,6 9 3,2-10 8,4 0 4,2 0 0,1-2 0,1 2 0,3-6 0,8-2 0,2 1 0,1-1 0,-6 0 0,-4 3 0,-5 4 3,-8 0 15,3 0 7,-17 4-22,-14 3 0,-12 6-2,-3 1-1,-2-2 2,3-2 2,6 0-4,-1 6 0,-11-3 0,20-2 0,18-8-2,13-3-9,6-4-9,0 1 2,7-2 2,10-2 15,2-1 2,-2 1-1,0 1 0,-4-4 2,-2 6 3,-2 2 12,-6-1-2,-5 2 4,1 1-4,-2-3-6,0 2-6,1 5 3,-2-7-4,-2 7-1,3-5-1,-3 2-1,3 2-4,-16 3 0,-5 1 4,3 0 1,1-2-2,5 0-4,6-3-11,5 3 2,2-5-5,8 5-4,2-5 8,5-3 16,2 0 0,0-3 1,1 1 4,-5 0 9,1 0 2,-9 3 8,-8 5-2,4-2 3,-7 1-4,0-2-7,-2 0-12,-18 0-2,-8 3-2,2 4 2,1-4-3,6 1-2,9-1-4,3 2-5,5-2-1,4 0-1,5 0 1,-1-4-9,6 3 6,4-3 18,8 1 1,4-7 0,3 0 0,0 4 2,2-8 2,-7 6 9,-14 5-6,-7 2 9,-6-2 11,-13 0-25,-17 7-2,-16 3-2,-9-2 2,6 1-1,-5 3 0,11-6-2,6 5 2,2 4-1,15-9 0,16-3 1,13-4-8,2 5-15,1-10 15,10 4 8,9-8 8,5-1-5,-7-1 8,2-1 3,4 2-6,-3-1 1,-3 2-4,-2 0 0,-3 1 3,-8 9-4,-11-1 3,1 2 1,-3 1 3,0-2-11,-6 0 0,-15 12-3,-8-2 2,6 2 1,-3-2-2,13-3-1,4 4-4,-2-6-3,14 1-4,0-1-2,2-2 5,2-3-10,4 3 12,7-6 9,4-3 2,7-2 1,-4 0 1,11-6 1,-13 8 4,-4-4 2,-13 10-2,-2 0 15,-8 2-2,-4 1-22,-17 2-1,-15 4-2,-4 2 3,7-2-6,6 3 1,11-5-2,-1 0-3,18 0 0,-1-5-3,11 0 1,-4-3-10,3 3-4,8-5 26,11 1 0,-8-7 3,8 1 4,-1-1 3,6-4-2,0-1 5,10 0-2,-10 4-1,-14 3-8,-11 7 9,-5 0 5,3 0 7,-11 2-16,-16 4-7,-11 5-1,-4 3 0,3-2 0,6-2-6,14-4-3,1 5 6,8-8-4,4 3 0,9-10-1,-6 6 1,6-2 4,-3-4-9,13 1 12,2 0 1,4-5 2,-1-3-1,0 3 1,3-6 1,2 3 4,-12 4 0,-11 8 1,-1-1 7,-3 0 6,-4 1-21,-13 4-1,-13 5-2,-2-6 1,5 4 1,10-1 0,-6-2-1,14 0 1,3 0-4,-6 1 0,13-6 2,3 0-3,0 0-1,8-1-3,-7-1 3,12 2 7,3-6 2,3 1-1,5-2 1,-5 3-1,2-5 1,-6 3 3,-6 3-3,-9-2 7,-3 8 6,0-3 1,0 5-16,-23-5-3,0 4 0,-13 7 2,3-3 1,3-2-2,8 5 1,-2-3-4,6 1-2,9-1 1,6-4-1,5-2-1,1-2-4,0 2-3,10-2 4,2-2 11,3-4 3,0 1 2,3-1 0,1-3-2,2 1-2,-6-3 1,6 5 0,-13 4 0,-14 3 0,4-1 12,-1 3 2,-16-2-16,-16 7 0,-8 3-1,-3 4 0,18-7 2,-2 1-2,7-2 2,5 5-3,-7 1 2,25-13-1,0 5-2,5-4 2,-1 0-1,5 1 2,3-5 0,9-1 4,-1-1-4,3 0 3,-8 1-1,3-1 2,1-2-1,-13 1 0,6 3 1,-15 6 7,3-8-1,0 5-4,0 2 2,-4-1-5,-1 1-3,5-2-4,0 1-3,0-1-3,-3 0-3,3 2-8,3-2-11,-15 12-14,12-4-73</inkml:trace>
  <inkml:trace contextRef="#ctx0" brushRef="#br0" timeOffset="98155.6142">25603 6728 108,'-14'0'22,"8"0"-22,2 1 0,4-2-2,6 3-24,-3 0 10,10-2 15,3-4-1,4-1-3,-2 2 4,1-2-1</inkml:trace>
  <inkml:trace contextRef="#ctx0" brushRef="#br0" timeOffset="100613.7548">21989 4593 60,'28'-9'13,"-3"-12"8,2 4 11,-5 0-7,-8 5-6,-8 1 11,-4 2 5,-6 12-11,3-3-4,-5-2-20,-15 7 0,-9 1-2,-6 6 2,-2 1 1,11-1 1,-2 2-2,9-4 1,8-6 0,6 1-2,9-5-3,0-2-9,0-1 5,23-1 7,20-16 1,-5-4 3,-2 1 3,-11 4 5,-17 8 3,-3 8 3,-11 3 17,-2 1-14,5 3-20,-5-4-9,-16 9 4,-18 16 5,-9 5 1,2 7 0,9-3-1,13-2-9,12-6-5,1-8 2,15-16 1,3 6-7,5-4 15,20-13 3,17-8 1,6-12 0,-12 5 11,-4-5-3,-2-6 1,-14 3 11,-13 8 1,-7 1-5,-8 12-13,0 5 7,0 4-11,-11 7-4,-24 15 0,-21 14 3,-14 15 2,1 12 0,24 6-1,11-11-16,18-16 0,12-7-12,12-14 7,8-7 6,8-9 9,8-8 3,18-15 3,8-6 5,4-13 10,-8-7 2,1-1 10,-13-8-11,0 5-1,-8 3-8,-7 2-4,-6 6-2,-11 5 4,-7 17 4,-10 6-1,-1 8-8,-8 7-11,-21 16 4,-11 13 6,0 6-5,15 2-10,3 3-1,10 1-2,20-12-3,10-7 3,8-19 11,17-2 2,9-13 6,3-13 4,7-14 7,4-2 7,-8-8 4,-9 4-1,-7 2-6,-10 2-1,-15 2-2,-7 14-1,-6 10-11,-9 11 0,-10 1-7,-12 6-12,-15 14 8,3 6-4,8-2-2,6 1-5,12-7 13,8 1-7,18-3 2,3-4 3,6-2 6,6-5-3,0-2 0,4-4 8,10-12 0,8-2 10,-6-11-2,18-6 1,-10-11 9,-3 7 0,-18 9 10,-20 11-11,-14 10-17,-17 10-3,-29 18-9,-23 16 9,-14 9 1,13 0-12,22-2-1,12 13-9,8 5 9,13-7-25,19-18-8,15-12 9,6-5-2,13-8 2</inkml:trace>
  <inkml:trace contextRef="#ctx0" brushRef="#br0" timeOffset="100674.7583">21892 4757 65,'41'-25'18,"1"-2"-11,-5 0-7</inkml:trace>
  <inkml:trace contextRef="#ctx0" brushRef="#br0" timeOffset="102547.8654">22217 4409 163,'0'3'5,"1"-4"-5,-1 4 3,0-8 4,2 7-1,-4-2 7,2 1 12,2-2-3,-4 1-8,1 0 0,1-2 2,0 5 1,0-4-4,0 1-3,0 0-5,0 0-2,-2 0-3,2 0 2,0 0-1,0 0 0,0 0 0,2-2 1,-7 0-1,1 3-1,5-2 4,-1 1 1,-1 0-5,2 2-4,-1-2-2,0 2 0,3 4 4,8 5 2,-1 2 0,3-1 0,10 1 0,-4-1 1,-2-3 0,-2 0-1,-1-4 0,0 1-11,-4 4-36,-4 4-53</inkml:trace>
  <inkml:trace contextRef="#ctx0" brushRef="#br0" timeOffset="106106.069">22259 4509 92,'-2'2'36,"2"-4"-36,0 2 3,3 0 8,-3 2-3,-1-4 5,1 2 7,0 2-2,1-4-5,-2 2-4,-1 2 1,2-2 0,-1 1-3,-1-2-4,1 1-3,4 3-2,-3-3 1,0 4 0,3-1 1,1 9 2,3-4 0,-4 7 0,9-1-2,0 3-7,-3 6-38,5 4-61</inkml:trace>
  <inkml:trace contextRef="#ctx0" brushRef="#br0" timeOffset="106808.1091">22262 4603 175,'1'0'69,"-4"-2"-59,2 5 18,1-6 12,0 8-21,-2-7-7,5 2 0,-6 2-2,3-2-4,0 0-6,-3 0-1,5 3-1,-2-3 0,1 0 0,-2 4-1,1-7 1,1 16 2,2-6 0,4 11 1,-7-1 0,8-4 0,-5 0 1,6-1-2,1 6-21,-7 2-25,3-3-15,-3-3-31</inkml:trace>
  <inkml:trace contextRef="#ctx0" brushRef="#br0" timeOffset="107168.1297">22246 4755 266,'0'-3'27,"-1"6"-9,1-4 28,0 1-11,-2 1-16,2-1-4,0 0-1,-3 0-7,6 0-6,-3 0-1,0 0-2,-1 0 0,2 2-1,-1 4 1,2 8 2,2 5 0,3 2-1,4 5-31,-3 1-24,1-5 1,-5-1-14,8-9-16</inkml:trace>
  <inkml:trace contextRef="#ctx0" brushRef="#br0" timeOffset="107565.1524">22326 4688 227,'0'-3'29,"-2"1"-7,2 1 28,-1-1-10,1-2-17,-2 7-7,2 0-9,0-3-7,-3 0 0,5 0-5,-1 4 0,2 9 4,3 3 1,1 3 2,9 6-1,0 4-1,0-1-23,5 4-45,-2-3-47</inkml:trace>
  <inkml:trace contextRef="#ctx0" brushRef="#br0" timeOffset="107823.1672">22396 4880 269,'0'1'50,"1"-1"-49,-2 0 32,2 1 0,-2-1-23,2 0-1,-7 0-1,11 2-8,-7-2 0,2 0-3,5 7-12,2 10-14,-1 5-45,-1 5-37</inkml:trace>
  <inkml:trace contextRef="#ctx0" brushRef="#br0" timeOffset="108069.1812">22445 5066 175,'2'2'12,"-4"-2"-5,4 2 36,-4-2-8,1 1-12,4-1-2,-3 0-4,0 4-10,2-4-7,0 3-1,7 3 0,4 6-36,5 8-72</inkml:trace>
  <inkml:trace contextRef="#ctx0" brushRef="#br0" timeOffset="108315.1953">22487 5121 282,'4'0'38,"-5"0"-27,-2 3 36,6-1-16,-3-2-26,0 3-5,1-4-1,2 2-1,8 2-1,5 3-10,-4-3-6,4 5-12,-8 0 0,4-2-14,-3 4-18,-5-4-24</inkml:trace>
  <inkml:trace contextRef="#ctx0" brushRef="#br0" timeOffset="108570.2099">22487 5071 180,'0'0'36,"3"-3"-19,-2 3 27,1-1 1,-4 2-18,2 2-7,0-4-3,0 1-9,0-2-8,0 4-2,6 1 0,9 2-16,-2 4-25,4 3-29,-5 0-44</inkml:trace>
  <inkml:trace contextRef="#ctx0" brushRef="#br0" timeOffset="108765.2211">22529 4991 239,'1'-12'42,"-1"6"-7,3 2 18,-3-1-15,2 2-11,-4 3-15,2-2-11,0 4-1,0-1-17,0 1-63,9 12-35,-3 4-31</inkml:trace>
  <inkml:trace contextRef="#ctx0" brushRef="#br0" timeOffset="108970.2327">22545 5177 144,'-2'0'80,"5"2"-77,-3-2 46,2-2 8,-1 4-22,1-2-9,1 0-3,-2 0-12,1 0-11,5 5 0,0-2-3,7 6-33,-5 3-33,-4 4-42,-3 0-28</inkml:trace>
  <inkml:trace contextRef="#ctx0" brushRef="#br0" timeOffset="109134.2421">22594 5293 66,'0'0'108,"0"-2"-100,0 2 41,0 0 25,0 0-26,0 0-8,0 0-6,2 0-10,-2 0-16,0 0-8,-2 0-2,4 0-26,1 3-58,5 8-19</inkml:trace>
  <inkml:trace contextRef="#ctx0" brushRef="#br0" timeOffset="109298.2515">22637 5338 291,'0'0'30,"2"-2"-24,-4 1 35,4 1-16,2-4-17,-2 2-6,7-3-2,4 1-14,1 4-40,0 2-28,-2 0-34</inkml:trace>
  <inkml:trace contextRef="#ctx0" brushRef="#br0" timeOffset="109455.2605">22664 5280 123,'-9'-3'49,"12"5"-27,-1-2 17,-4 2-13,2-2-21,2 0-3,-2 0-2,0 5-3,-2 6 3,2 6-1,-3 0-61,6 1-76</inkml:trace>
  <inkml:trace contextRef="#ctx0" brushRef="#br0" timeOffset="109635.2708">22652 5378 159,'0'0'57,"2"2"-41,4-7 37,-2 3-17,1-1-15,-2 1 7,-5 3-3,4-1-8,-4 0-17,1 3-1,1-3-38,6 14-45,-6-1-119</inkml:trace>
  <inkml:trace contextRef="#ctx0" brushRef="#br0" timeOffset="109792.2798">22684 5436 317,'0'0'40,"1"-2"-33,4-3 24,-5 7-11,2 0-20,10-9-10,2 5-33,-4 7-63</inkml:trace>
  <inkml:trace contextRef="#ctx0" brushRef="#br0" timeOffset="109975.2903">22620 5470 305,'3'-3'18,"0"-3"9,4 1-1,2 2-26,4 0-11,4 3-33,-1 5-22,-7-1-56</inkml:trace>
  <inkml:trace contextRef="#ctx0" brushRef="#br0" timeOffset="110167.3013">22809 5545 159,'0'0'25,"2"2"3,-4-4 13,4 5-10,-2-3-12,0 3-3,-2-6 9,4 5-5,-2-2 1,0-2-15,0 4-6,0 0-7,0 0-48,2 11 11,-6 4-31,14 1-39</inkml:trace>
  <inkml:trace contextRef="#ctx0" brushRef="#br0" timeOffset="110341.3112">22831 5632 189,'2'0'28,"-1"2"-22,-1-2 15,-1-2 3,4 4-6,-2-2 3,-4-2 7,8 2 1,-7 0-18,4 0-11,-1 2-8,10 0-43,-1 8-32,-4-3-26</inkml:trace>
  <inkml:trace contextRef="#ctx0" brushRef="#br0" timeOffset="110504.3205">22854 5687 156,'0'0'49,"1"-2"-43,-1 2 16,2 0 2,-1 0-10,1 0-2,-1-2-1,-2 4-3,4-5-5,-3 0-3,1 4-2,11-1-42,-5 7-33</inkml:trace>
  <inkml:trace contextRef="#ctx0" brushRef="#br0" timeOffset="110684.3308">23031 5877 94,'-3'-6'203,"3"2"-193,0 8 7,3-8 16,-2 4-19,-1 4-14,0-9 0,7 5-6,0-7-34,3 14-55</inkml:trace>
  <inkml:trace contextRef="#ctx0" brushRef="#br0" timeOffset="110866.3412">23003 5861 125,'1'-2'108,"-2"2"-96,2-2 19,1-3 21,-1 0-19,2 5-22,-1 0-6,-4 0-5,7-2-9,-4 6-49,11 4-47</inkml:trace>
  <inkml:trace contextRef="#ctx0" brushRef="#br0" timeOffset="111045.3515">23058 5886 135,'0'-2'96,"1"6"-92,2-9 17,0 5 33,0-8-23,3 5-18,-1-2-10,0 5-3,2 2-31,8 4-43,-2 3-55</inkml:trace>
  <inkml:trace contextRef="#ctx0" brushRef="#br0" timeOffset="111210.3609">23139 5911 92,'-3'0'38,"0"1"-34,6-2 26,-3 1 10,-2-1-9,5-1-4,-6 4-5,8-2-18,-10-2-4,7 5-18,-2 6-72</inkml:trace>
  <inkml:trace contextRef="#ctx0" brushRef="#br0" timeOffset="111400.3718">23371 6070 267,'-1'0'12,"2"-3"6,-2 3 30,-2 3-18,4-3-21,2 2-8,-1-4-1,-7 2-5,7 0-54,4 16-43,11 5-44</inkml:trace>
  <inkml:trace contextRef="#ctx0" brushRef="#br0" timeOffset="111569.3814">23637 6289 290,'-2'0'31,"4"-2"-10,4-3 17,-3 1-13,-3 6-24,6-4-1,3 2-7,-1 4-35,9 2-44,2 5-43</inkml:trace>
  <inkml:trace contextRef="#ctx0" brushRef="#br0" timeOffset="111771.393">23757 6389 92,'-1'0'161,"1"-2"-137,3 1-1,-5 1 34,5-1-18,-1-2-16,-1 2-9,-1 4-11,0-3-3,2 1-1,-2 0-32,0-1-38,7 1-9,1 6-21</inkml:trace>
  <inkml:trace contextRef="#ctx0" brushRef="#br0" timeOffset="111921.4016">23805 6402 147,'2'-3'59,"-4"3"-59,8 0-2,0 3 2,5-3 1,-4-3 0,6 6 0,-7-6-1,-3 3 0,-1 1 0,2 2-1,4 3-31,-5 2-74</inkml:trace>
  <inkml:trace contextRef="#ctx0" brushRef="#br0" timeOffset="112072.4101">24201 6597 223,'1'-7'107,"-2"4"-93,4-6 40,-2 9-23,-2-4-4,1 5-27,1-2-8,-1 2-39,2 3-70</inkml:trace>
  <inkml:trace contextRef="#ctx0" brushRef="#br0" timeOffset="112269.4215">24637 6723 297,'-5'-16'158,"3"16"-145,2-2 3,0 1-14,6 2-2,-6 1-34,0 4-68,1 6-50</inkml:trace>
  <inkml:trace contextRef="#ctx0" brushRef="#br0" timeOffset="112470.433">24796 6743 162,'4'-10'109,"-4"12"-106,2-2-3,4 2-1,-2 1-14,6-1-33,-2 3-20</inkml:trace>
  <inkml:trace contextRef="#ctx0" brushRef="#br0" timeOffset="112656.4434">24988 6774 367,'2'-4'21,"2"-2"1,6 2-9,-1 1-13,9 3-28,-1 3-61,2-1-118</inkml:trace>
  <inkml:trace contextRef="#ctx0" brushRef="#br0" timeOffset="134449.6901">14277 5702 268,'-1'2'25,"-2"-6"-24,7 6 1,-4-2 4,0-2 4,2 2 0,-5 0 0,3 0 1,0 0 8,0 0-2,1-1-3,-1 1-4,0 1 2,0-2-3,0 1-3,0-2-2,6 4 0,-6-5 3,6-2 2,13-9-5,20-9 0,0 1-3,0-1 0,-3 2 2,8-3 0,3 2 0,6-6-1,31-7 1,17-5-2,12 3 1,5-2-2,-5-4 1,-5 7-1,-6-6 1,-3-1 0,9-2 1,21 0-1,0-3-1,8 2 1,8 2 0,-14 1-1,-13 1 1,-9 1-1,-12 5 1,-5-10-1,1 4 1,28 1 0,12 3-1,3-4 0,12 1-1,-9 0 1,-8-2 0,-13 7 0,-6 2 0,-3-4 1,-6 1-1,19-2 1,20-5-1,-5 1 0,12-1 0,-12 4 0,-11 2 0,-10 6 0,-6-4 0,-7 0 0,0-4 0,9 5 0,18-1 0,-1-3 0,-2 4 0,6-4 0,-15 5 0,-18 1 0,-15 8 1,-21 4-2,-12-6 2,-7 8-1,-10 5 0,-9 1 1,-11 7-1,-14 3 0,2-1 0,-4 5 1,2 2-1,-2-7 1,1 2 2,0 0 2,-2 1 0,2 2-4,-1-4 0,1 6-1,1-3-1,-1 0 1,-3 0 1,3 2-1,0-4 0,0 2-1,0 0 1,3 2 0,-6-4 1,3 2-1,0-5 0,0 10 0,0-5-1,0 0-15,2 2-32,-1 2-51,6 14 10,-18 19-54</inkml:trace>
  <inkml:trace contextRef="#ctx0" brushRef="#br0" timeOffset="136902.8303">15773 5098 96,'-6'0'45,"2"3"-39,-2-3-1,1 3 9,-1-3-10,5 3 0,-1-3 2,2 0 4,2-3 0,-1 3 3,-1 0 2,0-2 1,2 2-1,1-7 4,10-7-18,5-1 0,-4-2 0,-4 5 1,-3 4 2,-7 8-1,0-3 3,-4 3-5,2 3-1,-2-3-7,-17 10 6,0 2 2,3-3-4,6 2 3,9-4-7,3-3-2,0-7 3,0 6-7,3-4 5,-3-1 8,12-2 3,3-4 3,4-3 0,-6-3-1,3 0 5,-4 1 5,-3-2-6,-2 6 2,-7 6 2,-2-1-1,2 6-4,-2-2-8,2 0-5,0-2-2,0-1 0,-3 8-2,-6 5 4,1 3-5,2-2-4,5-2 4,-1-2 1,2 2 6,2-5 2,-4 1 0,2 5-4,-4-6-8,4 6-18,4 0-14,-1-11-23,-3-1 25,6-8 42,-4-7 1,-1 2 5,2-2 26,-6 8 1,2 1-8,2 5 1,-4 3 0,3-1-11,0 1-7,0 0-4,0 0-3,0 0 0,0 0-1,2 3-2,-2-2-2,1 10 3,1 1 2,-2 10 0,-5 2 1,2 0-1,-1 6-21,-2 4-47</inkml:trace>
  <inkml:trace contextRef="#ctx0" brushRef="#br0" timeOffset="137637.8725">16653 4780 192,'1'2'59,"-1"-2"-59,-1 0-8,2 1 5,-2 5 3,1-2 6,0 8 3,1 4-1,1-4-2,1 0 1,5 6-3,-2 0 1,7 7-1,-3-3-3,1 4 3,4 6-3,-3-6-1,7 4-52,-8-8-10,11-13-43</inkml:trace>
  <inkml:trace contextRef="#ctx0" brushRef="#br0" timeOffset="137962.8909">17089 4696 234,'0'3'15,"-3"-7"-12,4 7 5,1-3 5,-5 2-6,3-2-4,4 5 1,2 7 2,6 0-1,1 10-3,-2 7 2,5 5-2,-1 2 0,-3 0-1,5 8-1,0-3-9,-1-6-22,0-2-21,6-9 6,-1-12-21</inkml:trace>
  <inkml:trace contextRef="#ctx0" brushRef="#br0" timeOffset="138250.9075">17647 4611 233,'-2'-10'48,"-2"2"-23,4 7 12,-2 1-4,2 1-26,0-1-7,2 0-8,-2 10 0,6 5 7,4 9 1,0 10 0,7 6 2,-5 13-1,-6 2-1,4-7-8,-7 2-25,7-11-12,-6-11-30,3-14 64,3 3-35</inkml:trace>
  <inkml:trace contextRef="#ctx0" brushRef="#br0" timeOffset="138565.9253">18003 4506 250,'0'1'44,"3"1"-43,-6-2 2,1 0 0,4 0-3,-2 8-4,15 13 3,-6 6 1,-5 9 0,1 11 3,5 1-3,2 8 0,-3-12-25,-4-4-1,12-11-4,-6-8-3,1-8-4,3-10-27</inkml:trace>
  <inkml:trace contextRef="#ctx0" brushRef="#br0" timeOffset="139161.9591">19104 4234 180,'0'4'45,"0"0"-45,-2-3-13,4 11 12,-1 3 1,1 6 8,5 4 1,-4 12-5,2 2-3,1 11 1,1 4 0,-5-5-2,6-1-27,-8 4-17,3-6-24</inkml:trace>
  <inkml:trace contextRef="#ctx0" brushRef="#br0" timeOffset="152256.7086">14107 5464 121,'-3'0'60,"1"3"-35,5-3-10,-6 0 6,2-2-2,4 4 4,-5-2 2,5 0-3,-3 0-2,2 0 1,-2-2-3,-2 2 1,4-1-1,-1-1-3,-2 4 0,2-2-1,-1-2-3,-1 4-7,4-4-1,-3 1 2,3-10 0,0-3-4,6-6-1,6-13 1,4-1 0,4-15-1,9-1 2,-3-12 1,2-1 7,5-12-7,12 9 0,-7-10-2,4-4 1,4-5-2,2 17 0,1 9 0,-4 10 0,6-9 0,-1 0 0,4-7 0,0 1 1,-3-1-1,-1 0 0,4-9 0,2-9 0,-3 12 1,-11 13-1,-7 7 0,-8 4 0,-7 3 0,-1 5 1,-6 1 0,-5-4-1,2-8 0,6 3 0,-2 8 0,1 3 1,6-3-2,4 8 1,-3 3 0,-14 13 0,3-2 1,-12 9-1,2 0 1,3 5-1,-7 2 1,3-5-1,3-4-1,0-3 1,5-1 0,3-3 1,1-4-1,-3 8 0,4-6 0,-4 7 0,-3-6 0,10 3-1,4-6 1,5-3-1,-3-6 1,10 4 0,-9 1 0,-3 4-1,2 0 1,-5 2 0,-2 6 0,-10 3 0,9-3 0,1-8 0,0 8 1,-5 0-1,-2-1 0,5 1 0,-4 2 0,-1 0 1,3-3-1,-6 1 0,5-1 0,-2 2 1,-2-4-1,2 6 0,-3-5 0,11-4 0,-4-1 0,8-8 0,-5 3 0,-7 2 0,-2 5 0,-2 9 0,-6 2 0,-1 10-19,2 0-63,8 19-75,-9 29 24</inkml:trace>
  <inkml:trace contextRef="#ctx0" brushRef="#br0" timeOffset="153576.7841">13715 2951 235,'-2'-3'23,"1"3"2,2 2-20,-1-2-5,0 3-10,-1 3-2,1 10 8,0 18 4,1 10 2,2 13 5,-4 11 9,-4 20-3,-7 13-6,-3 12 5,5 48-5,-10-4-3,0-17 2,4-16-2,2-23 0,-3-18 2,-1-8-5,-2-5 6,2 3-3,-2-9 3,4-8-2,4 5-3,4-1 1,-2-2 1,7-15-3,3 18 0,0 19 0,3-5 0,6 5 1,-1-3 4,2-7-6,2-16 1,-8-11 1,4-7-1,-2-9 1,-5-7 4,-1-1 0,3-3-5,-3-4 2,0-1-1,0-2 0,0-5-2,0 7 2,0-6-2,0 0 1,0 2-1,0 2 1,0-1-1,2-3 0,-4-1-1,2 1 1,0 4 1,-3-6-1,3 2 1,0-2-1,3 7 0,0-6 0,2 10 1,7-4 0,-1 5-1,19 7-1,18-1 1,25 1 5,21 2-1,17 0 0,6-3-2,-6-3 0,-10 9-1,11-2 0,4 5-2,11 4 2,5 5 4,23-5 0,-9-6-1,-11-4 4,-9 4-6,-22-8-2,5-3 5,10-1-1,13 1-2,2-5-2,12-5 3,2 2-2,-15 1 2,-20-5-3,-10 3 0,-26-1 0,-38-2 0,-16 0 2,-20-8-3,-3 6 3,0-1-1,3-7 1,-6 5-2,6 3 0,-6-3 0,3-3-1,1 3-4,-1 0-21,-1 3-11,4-6-9,4 6-26,5-1-1</inkml:trace>
  <inkml:trace contextRef="#ctx0" brushRef="#br0" timeOffset="154591.8422">14955 4238 175,'-7'-4'54,"6"5"-42,2-1-7,-1 3-5,0-3-3,3 3-53,1 9 13</inkml:trace>
  <inkml:trace contextRef="#ctx0" brushRef="#br0" timeOffset="157561.012">15065 4303 61,'1'-1'22,"-1"1"-20,-1 1 1,2-1 7,-1-1 1,-1 2 2,2-2 2,-2 1 1,1 0-7,0 0 2,0 0-5,1 1-5,-2-1 0,-1 0 0,4-1 0,-4 2-1,4-1 1,-4 0-1,4 0 1,-2 0-1,-2 0 0,2 0 0,0 0 0,2 0 1,-2-1 1,1 2 0,-2-2 2,2 1-1,-1 1-1,-3-1-1,6 0 1,-6-1-2,6 2 0,-6-1 0,6-1-1,-4 2 0,2-1-13,1 3-21,9 7-5</inkml:trace>
  <inkml:trace contextRef="#ctx0" brushRef="#br0" timeOffset="159475.1213">15085 4470 144,'-1'0'26,"-1"1"-26,5 1 0,-3-5 1,-1 4 3,2-2 5,1-1 6,-2 1-2,0 1-13,1-1-1,7-7-79</inkml:trace>
  <inkml:trace contextRef="#ctx0" brushRef="#br0" timeOffset="159719.1355">15039 4226 186,'-3'-5'30,"0"-1"-8,-1 1-2,1 2 1,0 3-7,3 0-12,0 0-2,-2 0-16,2 0-56,3 9-17</inkml:trace>
  <inkml:trace contextRef="#ctx0" brushRef="#br0" timeOffset="159893.1454">15145 4166 102,'-5'-6'89,"5"9"-85,0-3 6,2 0 5,-2-3-15,5 1-15,7-3-50</inkml:trace>
  <inkml:trace contextRef="#ctx0" brushRef="#br0" timeOffset="160065.1552">15247 4001 101,'0'2'59,"0"-4"-55,0 4 2,1-1-4,-4 1-2,9-5-40,9 1-24</inkml:trace>
  <inkml:trace contextRef="#ctx0" brushRef="#br0" timeOffset="160246.1656">15366 3800 152,'1'0'12,"-1"0"4,-1-2 2,1 2-18,1 0-9,-1 0-43,9-1-20</inkml:trace>
  <inkml:trace contextRef="#ctx0" brushRef="#br0" timeOffset="160427.176">15496 3491 160,'-3'-7'32,"4"4"-24,-4-3 8,5 6 4,-2-2-14,0-3-6,1 10-23,1-2-36,11-3 8</inkml:trace>
  <inkml:trace contextRef="#ctx0" brushRef="#br0" timeOffset="160605.1861">15682 3327 198,'3'1'0,"0"-1"-5,-6-1 0,7 2-11,9 9-17,7-5-16</inkml:trace>
  <inkml:trace contextRef="#ctx0" brushRef="#br0" timeOffset="160799.1972">16016 3171 133,'-9'-9'65,"8"6"-65,1 0 4,-2-1 10,1 1-4,2 5 0,-2-4-10,4 2-24,-2 5-52,9-4 7</inkml:trace>
  <inkml:trace contextRef="#ctx0" brushRef="#br0" timeOffset="165546.4688">22543 5039 148,'0'1'18,"2"1"-18,-5 2 0,1-2-5,-3 1-4,-6 9 9,-5 0 6,-1 5-4,6-10 0,6-4 0,5-1-1,3-2 0,-3-2 1,0 2 4,4 0 2,-1 2 2,-4-5 0,2 4 2,2-1-2,-1 0-1,-4-1 1,2 2-4,0 1-3,-3-2-1,2 0-2,-1 0-1,0 0-6,2 0 2,-5 3-6,-6 4 7,-6 4-3,6-4-1,5-5-5,6-2 10,-3 0 3,4 0 1,6-2 0,-7 2 8,1-1 10,5-2 1,4-10-11,5-4-8,2 3-1,-2 5 1,-9 1 0,-1 4 1,-7 5 2,4-1 0,-4 3-4,-1-2-6,0 1-8,1-2 4,-7 8 7,-10 1 0,5-1 3,8-5-3,-1 3-3,6-6-1,-4 5 2,8-3-2,-3-2 0,0 0 2,2 0 5,-1 0 0,-1-2 2,12 4-2,13 2-24</inkml:trace>
  <inkml:trace contextRef="#ctx0" brushRef="#br0" timeOffset="166642.5313">22510 5005 172,'-5'-5'44,"5"10"-44,0-5 1,1 1 2,-2 1-2,2-1 1,-2 0-1,1-1 3,0 0-1,1 3 0,-1-3 1,-1 0 1,1 0 5,-3 2-7,1-2-3,1 0-4,-1 2-1,2-4 5,-1 2 1,4-2 2,-3 2-3,3 0-1,-3 0-1,1 0-4,-1 2-1,3-4 2,-4 4 2,6-4 0,-5 2 3,2 0 1,1-1 0,7-5 0,3 3-1,-9 0 1,-4 6-1,-4-3-1,2 3-4,-4-3-13,0 11 9,-6 1 7,-6 5 4,9-4-2,2-6 0,9 0-9,3-2 4,-2-5 3,2 0 2,2 3 0,-2 0 1,0-2-1,0-4 1,-7 5-1,1-2 1,1 0-1,0 0-2,-6 0-9,3 1-26,-3 6-11</inkml:trace>
  <inkml:trace contextRef="#ctx0" brushRef="#br0" timeOffset="167109.5582">22467 5146 93,'-1'0'84,"1"2"-81,1-2-2,-1 2 2,-4 0-3,4-2-12,-8 11 6,0 0-7,-6 9-20,0-3-6</inkml:trace>
  <inkml:trace contextRef="#ctx0" brushRef="#br0" timeOffset="167347.5718">22532 5124 174,'0'2'15,"0"0"-15,0 1-7,-2 0-27,-3 8 3,-4 7 14</inkml:trace>
  <inkml:trace contextRef="#ctx0" brushRef="#br0" timeOffset="168480.6366">22636 5353 124,'1'0'49,"1"0"-31,-5 3 17,3-4-2,1 1-13,-2 1-5,-1 1-1,1-4-8,2 5-6,-1-4-3,-1 2-1,1 1-5,-6 3-25,-3 7 20,3 7-20,-3 1-8,3 1-18,0-3 0</inkml:trace>
  <inkml:trace contextRef="#ctx0" brushRef="#br0" timeOffset="168789.6543">22660 5501 175,'2'-2'17,"-2"1"7,7-3 0,-7 2-13,0 4 10,1-4-18,-1 4-2,-1-2 1,1 0-2,0 0 0,-2 1 1,2-1-1,0 0-1,8-4 1,7 0-5,-2 8-11,2-3-18,1 5-54</inkml:trace>
  <inkml:trace contextRef="#ctx0" brushRef="#br0" timeOffset="168998.6662">22623 5692 157,'0'-1'61,"1"2"-61,-2-2 0,4 0 19,-3 1-5,0 0-11,8 1-3,3-2-13,4 4-28,6 8-42</inkml:trace>
  <inkml:trace contextRef="#ctx0" brushRef="#br0" timeOffset="169201.6778">22761 5752 241,'0'0'46,"0"-2"-39,2 2 2,-2 0 19,-2 2-27,2-2-1,0 2-30,6 4-28,3 9-10</inkml:trace>
  <inkml:trace contextRef="#ctx0" brushRef="#br0" timeOffset="169401.6893">22818 5842 216,'-2'-1'33,"4"1"-32,-5-3 0,4 7 3,-2-8-4,4 4-1,-3 3-19,10-2-24,2 9-34</inkml:trace>
  <inkml:trace contextRef="#ctx0" brushRef="#br0" timeOffset="169703.7065">22960 5763 132,'1'2'3,"-1"-1"-2,-1-2-1,1-2-3,0 7-6,-2 1-26,-2 3 2</inkml:trace>
  <inkml:trace contextRef="#ctx0" brushRef="#br0" timeOffset="169880.7167">22938 5927 160,'0'2'19,"0"-3"-19,2-3 0,3 11-1,7-2-34,-6 6-21</inkml:trace>
  <inkml:trace contextRef="#ctx0" brushRef="#br0" timeOffset="170122.7305">23048 6140 163,'-2'1'6,"1"3"-6,1-3-5,0 1-27,7 1-33</inkml:trace>
  <inkml:trace contextRef="#ctx0" brushRef="#br0" timeOffset="172649.8751">29018 4286 115,'0'0'4,"2"2"3,-4-1 20,4 1-12,-4-8-3,8 3-7,-6-2-5,6 0 2,-7 3 4,5 0-2,-4 2-3,-1 2-1,-1-4 1,5 4 0,-6-1 0,3-4 0,2 3-1,-2 3 0,1-4 0,-1 2 1,0-2 0,3 2-1,-9-2 0,6 2-2,3 0-7,-3-2-19,11 5-11,2 1-24</inkml:trace>
  <inkml:trace contextRef="#ctx0" brushRef="#br0" timeOffset="177591.1577">10621 8146 164,'0'3'7,"2"-6"-7,-1 6-2,-2-8 2,1 9 0,0-4 2,0 1 1,1-6 6,-2 9-2,1-4 0,-3 3 2,1-6 0,4 3 1,-2-2 0,0 4 0,3-2 1,-6 0 1,4 0 0,-2 3-2,1-6-3,1 3 0,-2-2-1,1 2-1,0 2-3,1 1-2,-2-3 0,2-3-2,-1 6 0,0-3-1,-1 3 0,2 1 3,2 8 0,-1 4 2,2-9-1,2 8 0,0 6 1,3-4-1,-3-3 0,3 5 1,3-7-1,-9 4 2,4-1-1,-7-4 0,9 5 0,-7 1-2,6 3 1,-3 0 1,3-4 0,-2 3 1,-2-1-1,5 0 1,-3-3 0,-3 7 0,1-5 0,3-3-1,-3-2 1,-1 2 1,-3-1-3,7-1 0,-2 4 0,1 1-1,5-3 3,0 2-1,-2-2 0,1-4-2,-1 5 1,2-3 0,5 2 0,-5-6 3,5 1-3,-4-1 2,-4 0-1,2-7-1,-9 4-1,2-3 2,2-2-1,-4 3-1,1-3 1,-2 0-1,1 2 1,-1-4-1,0 5 1,0 1-1,5-2 1,-4-1-1,3 3 0,1-1 0,-5-3 0,3 3 1,-3 0-1,2-2 0,-5 1 0,6 1 0,0-3 0,-5 5 0,4-3 0,1 5 0,0-3 0,0 0 0,-2-2 0,2 5 0,3-2 0,-3 1 0,1-2 0,-2 0 0,1 2 0,2-4 1,1 9-1,4-3 0,0-1 0,2 2 1,-1-5-1,1 8 0,-3-7 1,1 1 0,-1 4-1,0-6 1,-6 0 0,6 0-1,-8 1 2,5 0-1,0-2 0,0 1 2,-1-1-3,2 2 1,-2 0 0,1-1-1,-3-1 1,4-1 0,-1 1 0,-5 3-1,4-3 0,-2-3 0,2 4 0,-1 0 0,-1 0 0,3 0 0,0 0 0,0 3 0,-5-5 0,8 3 0,-1 0 0,-2 2 0,-3-3 1,-2 2-1,7-3 0,-4 1 1,1 1-1,-1-1 0,0 3 0,1-4 0,2 1 0,-3 0 0,0-2-1,-1 1 1,3-1 0,0 1 1,-5-1-1,2 2 0,2 4 0,4-2 1,-6-1-2,3-3 2,0 5-1,1 0 0,-5-4 0,4 3 0,4 3-1,-1-6 1,-3 5 0,3 0 0,-2-2 0,-2-6 1,1 5-1,0-2 0,4 6 0,-2-4 1,-2 0-1,3-3 0,-5 5 1,6-6 0,-5 3 1,3-4 1,-2 0 1,1-4 2,-6 8 0,7-4 0,-2 0-3,1-2-1,7 2 0,-10 0-1,5 0-1,0-3 0,0 3 1,8 0 0,-3 0-1,1-2 0,-3 0 0,-3 4 0,-3-7 1,3 5-1,-3 0 1,-3-2-1,3-1 1,2 3 0,2-5 1,-4 6 0,6-7-1,4 3 0,1-3-1,2 6 0,-7-2 0,0-1 0,-6 3 1,3-2-2,-6 4 2,0-4-1,4-1 0,-7 5 1,5-7 0,-2 3 0,3 3 2,3-4 1,-5 1-2,11-4-1,1 1-1,2-1 0,9-2 0,4-3 0,-1 8-1,-6-3 1,-2 4 0,-5-2 0,2-3 0,-10 4 1,13-3 0,-5-5-1,11 2 1,8-2-1,9-3 0,10-3-1,5 5 1,-1-9 0,-2 6 0,-5 1 0,-3 2 0,-8 2 0,-4 0 1,-4 3 0,-6-3-1,0 4 0,-4-5 0,1 3 0,8-4 1,-6 4-1,1-4 0,-4 2 1,2-3-1,-1 6 1,-6-2-1,-11 3 1,1 3 0,1-4 3,-4 1-2,0 3 0,1-2-1,0-2 0,2 0 0,6-3-1,6-4 1,-1-2-1,2 3 1,3-1 0,0-3 0,-2 4-1,4 3 1,-4-6 0,-6 2-1,2-3 2,6-5-1,0 2 1,0-4-2,1-2 0,11-1-1,10-3 1,1 1 0,0 3 0,-3-1 0,-1 4 0,-15 2 1,-8-2-1,-1 5 2,1-6-2,-1 3 0,-5-1 1,2-6 1,3 0-2,8-6-1,4-2 1,5 3-1,-2 3 1,5-2 0,-8 6 1,-2 4-1,-7-3 0,3 1 1,-8-1 0,4-3 0,-7 5 0,1-5 1,0-1 0,0-3-1,1 0 1,3 0-2,0 2-1,1 2 1,0 3 1,-1-2-1,-2 1 0,-2 5 0,-5-1 0,4 6 1,-2-4-1,7-9 0,-1-3 0,-3-2 0,6 0 1,-2-7-1,11 7 0,-11-3 0,2 0 0,-1 8 0,-4 4 0,-2 2 0,-2-5 0,2 7 0,-5-5 2,3 3-2,0-6 1,2-6-1,-1 0 0,4 5 0,3-6 0,-2 12 0,3 3 0,-8 3 0,3 4 0,-8 2 0,6-3 0,-5 3 1,3-3-1,1 1 0,3-5 0,-2 2 0,2-3 0,-4 3 1,6-7-1,-1 7 1,-4-5 0,4 0-1,-3 3 0,3-2 1,-6 4 0,5-5-1,-2 2 1,0 4-1,2-7 0,2-2 1,-5 6-1,3-1 0,-4 0 0,4 3 0,-5-4 0,0 6 0,7-9 0,-4 4 0,-7 4 1,1-2-1,3-1 0,-2 2 0,-1 0 0,2 3 1,-2-3-1,4 0 0,-6 3 0,5-1 0,-3 1 0,1-4 0,1 2 1,1-4-1,1-1 0,-3 0 2,-2 1-1,2 2-1,0-3 0,0-4 0,2-1 0,2 7 1,2-6-1,-7 8 0,3-2 0,3-3 1,-7 8-1,5-3 0,-6 3 0,2-1 1,0 3-1,-3 2 1,1-6 0,-2 5-1,7-14 0,-5 10 1,1-3-1,-1 1 1,2 5-1,-5 4 0,-2-1 0,1 4 0,-2 2 0,0 3-1,0-3 0,0 4-2,4-1-25,-6 3-27,5 0-20,14 24 12,-9 10-41</inkml:trace>
  <inkml:trace contextRef="#ctx0" brushRef="#br0" timeOffset="178597.2152">15167 6183 92,'2'-2'49,"-5"0"-43,4 4 1,-1-2 12,-1-3-1,-1 6-5,2-2 0,-5 0-10,3-1-3,2 2-11,-9 6 5,-6 7 5,-3 6-5,1-4 5,1 3-2,5-8-1,2 3-5,4-1-13,1-4-21</inkml:trace>
  <inkml:trace contextRef="#ctx0" brushRef="#br0" timeOffset="178784.2259">15087 6242 178,'-3'0'18,"3"4"-18,-2-4-2,1 3-4,-7 6 3,3-1-26,2 4-18</inkml:trace>
  <inkml:trace contextRef="#ctx0" brushRef="#br0" timeOffset="179263.2533">15114 6285 68,'-2'0'55,"2"-2"-41,0 2 6,0 0 9,0 0-13,-1 0-16,1 0-2,-2 4-4,1-2-2,-4 13 3,-2 2 0,1-2 0,-2 4-5,1 0 7,-3-2-5,7-6-14,-2-2 4,5 5-24</inkml:trace>
  <inkml:trace contextRef="#ctx0" brushRef="#br0" timeOffset="179485.266">15048 6367 53,'-5'7'4,"-2"-3"6,0 3-5,-1 3-3,2-2-2,-2 0-4</inkml:trace>
  <inkml:trace contextRef="#ctx0" brushRef="#br0" timeOffset="179707.2787">14917 6472 79,'4'0'21,"-6"-1"-18,0 2 11,2-1-12,0 6 1,-4 4-6,-1 0 3,-3 7-19,1 0-25</inkml:trace>
  <inkml:trace contextRef="#ctx0" brushRef="#br0" timeOffset="179953.2928">14750 6673 143,'-3'-5'34,"3"4"-28,-2-1 12,4 2 12,-5 0-24,4 0-6,-2 0-30,-4 5-20,-6 4 22,0 3 1,-2 0 1,5 1 18,-5 4 1,-1-4 0</inkml:trace>
  <inkml:trace contextRef="#ctx0" brushRef="#br0" timeOffset="182533.4404">12903 8884 105,'-1'0'43,"1"2"-43,-2-2-1,2 0-3,0 5 4,-1-3 2,1-1-2,0 0 0,3-2 1,-3 0 2,7-2 6,5-6 24,3 0-18,0-3 1,0-2-1,-7 6-1,-7 6 0,-6 1 1,5 2-1,-4 1-14,-14 13-4,-15 6 2,1 0-2,0 1-5,5-4 7,11-4-6,5-6 6,7-8-4,3 2 3,5-5-3,-1 3 0,9-9 6,10-2 3,-1-5-3,5-1 1,2 0 0,-3 0 1,-3 3 2,-3 2 4,-8 4 2,-17 6 6,6 5 3,-4-3-19,-10 3-1,-11 13-4,-11 1-7,3-3-4,4 0-2,11-4 12,7-2 0,4-8 5,8-1-3,-1 3-8,8-4 6,1-9 6,9-1 5,1-5 1,-1 1-2,6 3 5,-11-2 1,4 4-3,-4 3-2,-4 3 0,-6 5 1,-6-1-2,1 4-4,-2-3 0,-9 8-6,-5 9-5,-5-3 1,2-3-5,8 0-9,-2-5 17,6-1 5,7-4 0,4-1 2,0-1-4,4-4 4,6 1 1,2-7 1,6 1 1,-5-7 3,9-3-1,-6 5 6,-4 3 7,-14 10-4,0 3 8,-7 0-18,-8 4-4,-15 12-4,-12 3-13,1 2 8,8-8 4,-3 3-11,9-3 5,8-6 5,7-4 0,12-4 4,5 1-5,3-6 7,13-3 0,8-4 15,-4-5 0,-1 3 0,-4-6 2,0-1-3,8-4 2,-7 1-4,-4 8-5,4 2 1,-17 8-6,-2 6-2,-2 0-1,0 4-12,0 7-3,-8 6 16,1 9 3,-4 1-3,-1-6-2,9-14-3,5-5 2,-2-4 3,-2 2 1,2 0 1,2 0 1,-4 0 2,4-2-1,-2 1 5,-2-10 1,-1 1-9,3-7 1,-3 1-2,6 5 1,-6 11-1,3 0 2,0 0-2,-4 1-10,-2 11-2,-11 15 9,-3-1-5,1 1-18,3-10-3,10-8 8,9-8 9,-3-2 11,3-2 1,0-10 8,9-4-7,-1 0 8,-2-1 9,-3 1-3,-1-4-3,3-1 6,-5 1-7,-3 1-4,-3 1-1,-2 9 7,1 5 3,0 8-7,4-3-9,-2 0-13,-1 12 9,-9 12 2,4 7-2,0-6-7,5-3-1,1-10-1,2-3 4,2-6 4,-1-1 3,-2-2 2,1 0 0,0-2 2,0-1 5,1 0 12,2-14-9,3-2-8,-6-2 6,0 2-1,3 8-1,-6 6-2,3 5-4,0 2-3,-4-1-15,2 9-14,-1 12 18,-3 2-42,5 2-52</inkml:trace>
  <inkml:trace contextRef="#ctx0" brushRef="#br0" timeOffset="184281.5403">12615 8947 124,'-4'0'42,"4"0"-39,-3 0-2,-3 3-1,0 3 0,0-1 1,4-7 2,1 4 3,1-6 16,0 3 4,-2-6-8,1 2 0,4-6-4,0 1-4,-6 9 5,3-2 0,0 6-15,0-3 0,-6 3-13,-1 4 13,-16 5-6,10 5-5,2-12-2,3-2 6,8-5 6,0 2 1,4 0 2,0 0 0,-1-3-2,12-11 0,2 6 0,1 1 0,-7 0 1,0 4 0,-3 0-1,-7 3 1,-2 0 0,1 0 0,-2 0 1,4 0 1,-5 0 2,3 3-2,-8-5-3,2 6 1,-3-4-1,3 3 2,0-3-1,5 1 0,1-1 0,0 0-1,0-1 0,1-1-1,-1 2-2,2 0-5,-1 0-6,2-3 5,4 1 6,2-1 3,-4 0 0,-4 3 1,-2 0 2,-1 2 9,-8-1-12,-12 7-2,-4 8 0,3-4-1,1-1 0,3-2-2,15-7 2,1-2 1,7 0-2,-2 0-13,4 0 4,1-4 13,16-6 0,-1 0 1,3-4 0,-8 2 1,11-3 2,-10 3 4,-6 4 0,-12 4 9,0 9-1,-3-8 7,-2 6-23,-15 4-18,-9 10-7,-4 5-16,1 2-63</inkml:trace>
  <inkml:trace contextRef="#ctx0" brushRef="#br0" timeOffset="185173.5913">11394 9244 60,'0'-1'0,"0"1"1,4-3-1,4 1 0,2-1-2</inkml:trace>
  <inkml:trace contextRef="#ctx0" brushRef="#br0" timeOffset="185922.6342">12013 9151 80,'-3'-2'30,"3"0"-2,-3 0 5,-3 1-19,3 1-2,-2 1 3,-5-1-14,-9 9 1,-4 2 1,-6 14 0,7 0 5,2 4-8,10-4 1,10-6-2,7-17 1,-1 1 0,16-17 3,17-8 3,5-20-1,-6 12 1,-2 0 4,-11 3 7,-3-2 7,-5 5-7,-11 0 7,-8 9 0,-2-2-15,-5 9-6,-11 3-3,1 7-1,-15 5-1,-7 14-2,7-4-1,-8 5 0,15 0 0,11-8-14,12-8 3,4-5-8,7 4 14,11-7 7,13-2 3,7-11 1,1 3 2,-8 2 1,-9 0 2,-4 0 1,-6 3-1,-6 0 0,-3 9 2,-3-2 0,-5 3-8,5-1-6,-12 5-4,-13 8-8,-3 4-4,1 5-21,7-5-16,1-1-12</inkml:trace>
  <inkml:trace contextRef="#ctx0" brushRef="#br0" timeOffset="188013.7538">11546 9232 125,'-3'-5'22,"0"-1"2,1 0-5,1 6 0,4-5 2,-6 1 5,4-1-23,4 0-3,4 0 0,3-2 3,0 7-3,1-3 0,-2-2 1,-1 5-1,5-2 1,-11 2-1,3-2 1,0 4 0,-7-2 0,0 0 2,-6 2 7,3-2-10,-5 3-3,-18 9 3,-6 5 4,4-4-2,1-2 0,2-3-4,2 1 2,2-1 0,14-4 2,2 3-2,5-11-1,2 4-3,1 0-6,0 0 0,6-3 10,12-1 3,4-6-1,5-5-1,-3 4 2,0-3-2,-6 5 5,-7-1 2,-2 6-2,-12 2-3,0 6-3,-1-6 3,-2 6-3,-2-3-4,-11 11 2,-5 2 4,-1-2-3,-4-2 1,6-3-2,-3 3 0,5-1 0,8-8 1,1 4 1,8-5 0,2 0 0,-1-3-6,5 6-3,-1-3-3,3 2 12,7-2 0,2 0 1,4-2 0,2-4-1,-1-2 1,-9 2-1,4 0 1,-2 1 2,-8-1 0,1 6-1,-4 0-1,-5 3-1,2-3 0,-1 0 0,1 2 0,-2-2 0,-3 3 3,-4-3 4,-7 7-4,-1-3 0,-4 2-3,0 1 2,-6-3-2,0 6 1,-3 2-1,13-12 0,8 0 0,6 3-1,1-6-2,2 3-5,5 0-4,1-2 4,16 0 8,2-13 0,9 2 3,-5-1-2,-3 2 5,1-2 0,-7 3 5,-4 5-2,0-2-1,-10 1 0,-1 5-3,2 2 2,-6-2 0,-3 2 0,3 2 4,-3-1 1,2 0-11,-6 1-1,-8 6-6,-10 4 3,3 4-6,-7 3-13,7-2 11,1-3 0,8-5-2,2-2-1,10 3 8,1-13-7,3 3-4,3-4 13,4 1 4,5 1 2,6-4-1,-8 2 1,2 4-2,0-3 1,-3 2 0,-3-4-1,6 4 0,-5 2 0,-1-6 0,-1 4 0,-5-2 1,-3 6 1,0-2 6,-1-2 11,-4 2-13,-10 8-6,-6 3 0,-4 8-3,0-6-9,1 6-4,1-6 2,1-6-1,14-5 6,5 3 6,3-4-2,2-2-16,2 3 8,10-3 13,2-8 1,8-3 0,-1 4 3,-4-6 2,1 4 4,-4-2 2,0 2-1,-7 1 0,-5 3 2,0 1-2,-4 4 10,-4 0 4,0-5-15,1 6-10,-10-1-8,-1 4 3,-2-1 4,1 9-4,-3-7-4,6 1 6,3-3 2,3 4 1,5-9-1,2 4-6,3-1-10,-1 1 10,3-2-4,5-2 11,4-1 1,0-8 0,0 3 0,0-4 3,-9 4 4,1 2 6,-7 9 1,0-7 3,-2 4-4,1-5-2,-2 5-12,-1 2-1,-2-4-3,-2 2 3,-4 5-1,3-2 1,5 1-3,2-3-6,1 3-14,-2 8-3,4-4-10,-1 9-32</inkml:trace>
  <inkml:trace contextRef="#ctx0" brushRef="#br0" timeOffset="192892.0328">28865 4573 158,'-3'-6'96,"-2"6"-76,5-4-5,0 6 1,0-5-9,0 4-5,0-1 4,0 0-6,5 0 0,-7 0-5,7 11-9,-7 16 8,4 14-10,-5 8-17,-2 12-24,-5 6-43</inkml:trace>
  <inkml:trace contextRef="#ctx0" brushRef="#br0" timeOffset="193184.0495">28656 4836 58,'-6'-11'186,"4"5"-152,1 8-14,1-4 0,0-1-14,0 3-6,0 0-3,1 0-1,-1-3-2,2 11 4,-5 9 2,0 17 0,-1-3-5,2 8-27,-2 3-12,-4-3-16,-14-4-37</inkml:trace>
  <inkml:trace contextRef="#ctx0" brushRef="#br0" timeOffset="193432.0637">28453 5166 187,'3'0'5,"-3"2"4,0 1 16,0-3-21,2 2-4,-2 2-4,4 4 4,-1 6 1,7 3 0,-5-1-1,-2-1-4,-1 1-14,-4-3-13,-4 2 3,-8 1-9</inkml:trace>
  <inkml:trace contextRef="#ctx0" brushRef="#br0" timeOffset="193656.0765">28374 5341 135,'0'0'42,"0"3"-34,4-3 23,-8-3-10,5 3-4,2 0 3,-6 0-9,3 0-7,0 0-4,0 3-2,-3-3-3,8 2-20,-4 5-4,-1 3 1,-4 5-24,-1-1-10</inkml:trace>
  <inkml:trace contextRef="#ctx0" brushRef="#br0" timeOffset="193861.0883">28290 5416 111,'2'0'61,"1"0"-46,-3-2 15,-3 2-3,6 0-13,-2 0 5,-2 0-6,-2 0-12,6 0-1,-3-2-10,1 4-24,-2 0-20,1 3 8,0 3 3</inkml:trace>
  <inkml:trace contextRef="#ctx0" brushRef="#br0" timeOffset="194010.0968">28253 5472 58,'-3'2'10,"3"-2"-4,3 0 13,-6 0 0,6 0 1,-3 0-6,-3 0-8,6 1-6,-9 3-1,2 4-5,-5 3-35</inkml:trace>
  <inkml:trace contextRef="#ctx0" brushRef="#br0" timeOffset="194204.1079">28121 5584 102,'-5'0'12,"8"0"6,0 0 14,-3-2-13,0 1 0,6 1 6,-5-2-5,2-1-16,0 1-4,0 4 0,-1-4-3,4 4-26,4 3-23,-5 2-39</inkml:trace>
  <inkml:trace contextRef="#ctx0" brushRef="#br0" timeOffset="194393.1187">28082 5595 159,'0'1'3,"0"-1"7,-2 0 13,5-1-19,-6 4-4,6-5-6,-15 9 3,7 3-17,-5 3-27,7-7-2</inkml:trace>
  <inkml:trace contextRef="#ctx0" brushRef="#br0" timeOffset="194594.1302">28234 5458 60,'6'0'11,"-9"0"-11,0 1-1,3 4-2,0-2-11</inkml:trace>
  <inkml:trace contextRef="#ctx0" brushRef="#br0" timeOffset="194985.1526">28267 5470 141,'-3'2'47,"0"-2"-31,3 0 6,-6 0-9,9 2-13,-6-1-5,-5 5 5,-8 5 0,-5 3-25,9 0-10,0 4-24</inkml:trace>
  <inkml:trace contextRef="#ctx0" brushRef="#br0" timeOffset="195515.1829">28161 5494 178,'0'-10'34,"-4"5"-6,4 0-2,7 1-2,-10-1-6,4-1-5,-2 3 3,-1 0-9,8 3-1,-12 0-5,9 0-1,-6 0 0,3 0-1,0 0 1,3 0-2,-6 2 1,6-4 1,-9 4 0,2-4 1,8 2 0,2 0 2,-12-5-1,2-2-2,2-1 0,1-4 1,1 5-1,-3 2 3,-2-1-2,5 3 0,-3 2 1,3 1 0,-3 0-2,2-2-1,1 4-3,1-1-6,-1 8-10,6 8 12,-1 10 8,11 6-1,-8-3-1,-1-6-14,-5-10 5,5-1-1,-4-9 7,-6 3 0,-1 1-1,-2-1-13,3 2-5,0-2 3,-5-4 5,5 0-4,-6 2 3,2-5 8,4 0-16,-5 0-21</inkml:trace>
  <inkml:trace contextRef="#ctx0" brushRef="#br0" timeOffset="196275.2263">28213 5626 73,'0'1'13,"-3"-1"-9,3 2 0,-6-2-3,0 7 0,1 0-1,-2-1 1,0 2-1,4 3-10,0-1-13</inkml:trace>
  <inkml:trace contextRef="#ctx0" brushRef="#br0" timeOffset="196972.2662">28207 5685 84,'3'-12'18,"-3"2"7,0-2-12,-6 1 5,3 0-6,0 2-8,0-1 4,0 9-1,3-2 15,-3 3-7,3 3-13,0-3-2,0 1-12,-7 18 12,1 1 2,4 4-2,1-6-5,-2-2-9,3 7 3,-3-12-1,3-2-6,0-6 13,3 4 2,-6-7 1,9 2 1,-6-4 1,-3 2 0,0 2 0,3-4 2,3 0 0,-3-3 2,-6-5-4,-1 8 0,2-13 1,-1 10-1,-3 0 1,7 2 3,-2 0 0,-5 8-4,6-5-1,-6 6 1,4-3 0,1 2-2,1 1-3,1 2-1,-2 1-2,8 5 3,-4-10 5,2 10-2,1-12-1,-2 4 1,-2-6 0,1 4 2,3-4 1,-6 5-1,3-7 1,4 4-1,-8 3-4,7-5-8,-3 0-2,0 0-1,0 0 6,-6 7 7,0-4 2,2-1-1,-2 8 1,1-2 2,-2 3-1,-1 1 0,7-2-1,-5 1 0,4-3 0,-2-4-4,2 1-7,2 1 3,-4-4 5</inkml:trace>
  <inkml:trace contextRef="#ctx0" brushRef="#br0" timeOffset="197542.2988">28022 5903 55,'0'0'6,"-1"-5"1,-3 1 4,0 1 4,-5 0-8,3 3 5,2-4 3,-4 11-7,-1-4-6,-1 3-2,1-6-1,4 14-1,-2-11-1,-2 8-4,6-5-1,-1 1-4,4-4 7,-4-3 4,8 1 1,-4-2 5,-2-2 17,4-4 6,-2 0-17,0-6 6,3-1 4,-2 5-8,1-4-5,1-1 7,-3-5-7,0 2-6,1 2 1,1 8 7,0-3-6,-4 5-4,4 5 0,-2 1-2,-2-1-7,4 17-13,-2 10 14,-2 11 4,-3-4-1,2 0-6,-1-6-2,-3-3 1,4-9 1,0-7 6,-1-1 3,1 0 1,0-3 0,-3-3 1,2 3 0,1-3-3,3-2 3,-2 0 1,1-7-1,-4 0-5,-4-3 5,8 0 1,-2 3-1,0 2 1,3 4 2,-5-4 2,2 2 8,2 3-9,-1 0-4,2 0-1,-1 0-14,1 0-18,-6 5-9</inkml:trace>
  <inkml:trace contextRef="#ctx0" brushRef="#br0" timeOffset="197708.3083">27848 6039 67,'1'2'2,"-2"-4"5,-1 6-5,4-5-2,-4 1 0,4 1 0,-2 1 0,-3 6 0,3-4-13</inkml:trace>
  <inkml:trace contextRef="#ctx0" brushRef="#br0" timeOffset="201989.5532">27673 5905 61,'-10'7'14,"5"1"-8,-6-4 8,0 1 2,-3 5 6,-3 0 7,-3 0-12,-5-2-9,-2 8-6,-3 2-2,-3 5 0,-6-1-23,-2 9-23</inkml:trace>
  <inkml:trace contextRef="#ctx0" brushRef="#br0" timeOffset="207948.8939">3994 14064 218,'-4'-5'46,"4"5"-15,1 0-10,-2 0-15,1 0 1,1 0 0,2 0 0,-7 8 2,5-11-4,-4 3-3,3 2-2,0 1-1,0-2-1,7 2 1,7 3 1,5-1 3,2-3-1,-1-1 6,-3-2 0,-5 2 2,-10-1-4,7-1 0,0 2 2,-9-2-6,-3 1 1,6-2-2,-3 5 2,0-6-1,-6 5 4,12-4 7,-9 4 3,3-2-3,-8 0-3,2-2-10,-9-3 0,-7 7-3,-15 1 0,4 4-1,-15 7-5,-4 1 5,-9-3-6,6-2 8,-2-5 2,-3-10 0,-5-3 0,4-6 1,-6-6 2,1 1-3,-3-5 1,11 3 0,-2 0 1,14 4-2,-2 0-1,14 4 1,9 5 0,-4-4 0,1 2 0,1-3-2,2-3-1,0 7 3,3-6 0,-1-1 0,5 2-1,1 8 2,3-2-1,-1 1 0,5 2-1,-1 1 0,-1-1-1,0 10 0,6-10-1,-6 5 2,9 5-2,1-5 2,2 0-1,-5 0 1,5 0-2,-2 0-2,8 4-3,-6 1-6,1 3 8,7 6 1,4 6 0,3-1 5,3 5-3,7-2 3,8-3 0,11 5 1,3-4-1,17 1 1,4-6-1,10 4 0,6-2-1,11-2 1,17 1 0,3-3 2,5-3-2,3 0 0,-2-1 1,-12 2 1,-1-1 1,13 0 0,12 0-1,-15 2-1,-2 0 1,-11-1-2,-13 3 1,-22-2-1,-6 0 1,-20 0-2,-8 2 2,-10-3-1,-9-4 2,-13-1-2,-4-6 0,-3 0 2,3 1 5,-1-1 10,-1 0 0,-2 0-5,-14-4-5,-13-1-7,-4-1-1,-2 6 1,-8-2 0,-8-4 0,-7-1 0,-3-7-2,-14-4 0,-22 0-1,-11 0-2,-16-1 2,-14 6 3,27 4-1,-1-4-2,-8 2 4,7 3-1,4-1 1,3 0-1,11-4 0,15-3 0,19 1-4,23 7 4,19-6 0,21 8-1,0 6 1,3-2-17,23-2-8,22 2 20,29-6 2,37 5-1,21-5-16,22 5-11,7 3-13,3 7-14,15 5-48</inkml:trace>
  <inkml:trace contextRef="#ctx0" brushRef="#br0" timeOffset="210093.0167">23094 13003 300,'0'-6'14,"0"9"4,0 0-8,0 1 14,-2 1-8,2-3-7,0 0-5,0 2-1,0-1 2,0-2 0,0 1-5,0-2-1,0 3-1,0-1-1,0 10 2,2 6 1,2 8 3,2 3-1,0 7 0,4 8 1,1 0-1,1-4-2,3 2 4,-6 3-3,4 4 6,-1-6-4,0-1 1,0 1-4,-1 0 3,6 3-1,-2 12 4,8 6-6,0 6 8,-1-7-3,4 2-1,1 3 1,-6-8 0,0 4-3,-5-5 0,5-3-1,-4-3 1,5-5 1,-1-1-2,-5-7 1,5-2 0,-7-2 1,2-3-3,-2-1 0,-1 4 1,11 3 0,-5-2-1,3 8 11,4 4-4,-2 5-4,-3 4 0,2-4-2,4-1 0,0-4 1,0 2-1,4-4 1,4 1 1,-4-1 4,9 4-4,-5-6 0,3-6 2,3 2-2,1-1 0,-1-1-1,2 0 2,3-5-2,1-3 0,13 5 1,5-7 0,5-2 0,-4 2-1,4-5 3,7 1-1,16-6 1,12 0 1,-4 0-2,-4 0-2,0 1 1,-9-11-1,0 7 3,-9-12-3,-3-1-1,12-6 4,12 1-4,0-3 1,-2-2-1,10-6 0,12-3 0,-5 1-1,-3 2 1,-6-3 0,-6 0 0,-9 2 0,-15-2-1,2-4 1,1-3 2,-1 3-3,2-5 1,-3-6-1,1 4 0,10-3 0,6-2 0,6-1 0,-9 0 0,-8-1 1,-2 1-1,-1-6 1,-8 1 0,-8-4 1,0-8-2,-4-5 1,0-7 0,7 0 0,-4-4 0,2-4-1,4-5 0,-8-9-1,15 4 1,1 3 0,-3 5 0,1-11 1,-6 4-1,-9-3 0,1-4 0,-15 5 0,-4-8 0,-2 4 1,2 0-1,-2-5 1,-5-3-1,-2 5 0,1 13-1,1 8-2,-3 7 3,-3 1-2,-1 1 3,-3-1-1,5-3 0,-8-4 0,-3 2 0,1-1 0,-7 4 0,2 3 0,-7 7 1,4 1-1,-3 2 0,4 3 1,-1-5-1,-1 1 0,2 5 0,-4 3 0,1 7 1,-1 4 0,-1-4 0,-1 4 0,5-2-1,-8-4 2,2 0-2,-1 7 1,-2 5-1,-2 11 1,-1 4-1,2 4 0,0 4-2,-6 0-22,6-1-30,-4 5-18,-2 30-71,-21 31 37</inkml:trace>
  <inkml:trace contextRef="#ctx0" brushRef="#br0" timeOffset="214783.2849">24114 15258 151,'0'-6'65,"-1"5"-29,1-3 10,0 2-22,1 1 1,-2 1-7,1 0-3,0 1-5,1-2 0,-1 2-2,3-3-1,3 2-5,4-6-1,4-1 0,13 0 0,6-3 0,5 1-1,3 2 2,6 0-2,3 1 2,5 4-2,7-1 0,6-4 0,12 5 1,8-5 1,18 1 1,3 2-2,2-1 1,12 3 3,7 6-2,-8 0-2,-9-4 1,1 0 0,14-1-2,-7-1 0,10 1 0,27 1 1,1 1-1,-3 5 1,-10 3-1,-18 4 0,-14-2 1,20 3 1,-25-5-2,-2 2 1,-2 1-2,-10-8 2,-8 3-2,-7 0 2,-3 2-1,3 0 0,-10-1 1,-13-2-1,-10-4 0,-14 1 1,-11 0-1,-9-3 1,-6 0 0,-7 0 0,3-3 0,-6 6-1,3-6 1,0 3 0,0 3-1,0-3 0,0 1 0,0-2 0,0 3 0,0-4 2,-1 2 6,1 0 0,1 0-4,-4 0-3,5 0 1,-4 0 0,-1 0 2,6 0-2,-3-3-1,-3 3 0,6 3-1,-3-3 1,-3 0 0,3 0 2,-5-3 0,-7-9-3,-14-2-4,-16 0 3,-16-1 1,-17-8-2,-14 2 2,-11-6 0,-21-4 0,-16-5 0,-4 4-2,-5 0-4,-7 6 4,9 1 1,10 1 0,-17 1 0,-5 3 1,1-5 0,3 3-1,25 2 2,8-2-2,-7-5 1,22 1 0,7-4-1,-6 8 1,1-5 1,3 3-1,-3-2 0,2-1 0,3 2 0,2 2 0,19-1 0,2 0-1,9 2-4,4 1 3,0 1 1,11-2-3,7 10 4,3 1-1,1 1 0,1 3 1,3 4-1,-4 3 1,-1 0 0,7 0-1,-7 0-1,6-1 1,-5-1 0,-4 0-1,-1-4 1,-3-1 0,-1-3 1,-3-1 0,2 3 0,6 2-1,5-2 1,3-1 1,0 5-1,7 0 0,3-1-1,2 1 1,13 2 0,8 2 0,2 5-1,0-10-3,3 7-1,-3 2-2,8-1 2,-1 5 5,8 3 1,0-3-1,4 3 0,8 1 0,12 3 0,3 2 0,26 4 0,13 4 0,20 2 1,13 6-1,1-1 0,3 4 0,-13-10 1,6 6 0,1-2-1,-1 5 1,-8-2-1,21 7 0,3 3 3,0 9-2,1-6 0,-6-1 0,-10-3 0,5 8-1,4-4 2,8-3 4,-8 1-2,-3-5-3,-3-1-1,-5-1 1,-11-3-1,-4 4 1,-4-4-1,-11-1 0,-9-2 2,-10-8-2,-3 2 1,-4-5 1,2-4-2,-6 1 3,2-6 0,-12 4 0,0-8-1,-7 2 0,-6-2-1,0-6 1,-6 2-1,-7-5 0,-6 2 1,-8 0 0,2-2 0,-1 0 1,-1 2 2,-1 0 0,1 0-1,-3-1 0,3 1 0,0 0-1,-3 1-1,3-2 3,0 1-1,0 0-2,-4 0-1,-6-7-1,-6-4-2,-14 0-2,-16-1-2,-23-5 1,-14 3-1,-31-3-1,-15-1 1,-15 1 0,-42-3 1,-17 0 3,-10 5 1,20-1 1,1 8 0,8 3 0,-7 3 0,-14-2 0,3-1 0,20 3 0,24 1 1,6 1-1,24 3 0,14-1 0,3 1 0,14-3 1,12 0 0,28-3-1,21 1 1,20 1-1,14 0 1,2-3-1,0 4-1,3 0 0,0 0-3,0 0 1,0 0-1,9 3-1,0-2 5,2 0 0,3 2 0,7 3 1,3-3-1,0 5 0,4-3 0,5-1 0,6-1 1,11 3-1,9-3 1,11 0-1,6-3 0,16-2 0,17-1 1,18 2-1,8-3-1,31-1 1,19 1 0,10 0 0,-5 2 0,-13-5 1,22-2-2,-7-4 1,23-6 0,-8 5 1,-13 5-1,-39-2 0,9 5 1,-4-1-1,-7-2-1,11 2 1,-12-3 0,-14 4 0,-16 0 0,-28-2 1,-18 0-1,-8 1 0,-21 1 1,-4 1-1,-13 3 0,-9-4 0,-12 3 0,-6-3 1,-6 4-1,0-3 2,1 5-1,-1 0 1,-4 0-1,1-6 4,0 0-5,-6 1 0,3-1 0,0 3 0,4 0 0,1 0 0,-2 2 0,6 2 0,-2-2-1,-1 2-2,-4-1-3,1 0-2,-16 6 3,-14-4 3,-9 0 0,-4 1 0,-7-1-1,-6 3 0,-11-2-1,-12 3 1,-24 0-2,-13-4 3,-16 0 1,-15-2-2,-7 0-2,3 0 0,-19 4 3,15-1-3,-10-3 1,-8-3 2,-3-5 1,-3-4 0,24 1 0,-7-5 1,10 2-2,11 2 2,-16 3-4,-4-2 2,4-2 0,8 7-2,24-3 3,18 1-3,-2 1 2,21 3 0,10-1 2,7 1-3,1-3 3,2 2 0,16-3 0,9-2 1,15-1 0,7 3 0,9-1 0,10 4 2,5 1 1,2-3 4,2 1-8,9-4-2,4 1-1,1-5 2,0 1-1,0 0 2,-9 7 0,0-2 0,-2 4 1,-7-1-1,2 1 0,-1 5 0,1 2 0,-2-3-1,13 0-2,17-3 1,12 2 0,19-6 1,11 4 0,14-7 0,14-3-1,21 6 1,10-10-2,12 3 2,42-6 0,17-4 0,3 10 1,-12-3 0,14-5 0,8-3-1,19-6 0,-9 5 0,-17 2 1,-37-1 0,-4 3 1,2 1-1,-10-1-1,10-1 1,-7 1 0,-9 5 0,-8 0 0,-29-2 0,-6-4 0,0 4-3,-19-1-1,-25 6 2,-23 4 2,-17 8 0,-14-1 0,-14 1-1,1 2 2,-2 0-1,0 0 0,-5-2 0,-1 1 0,2-3 1,-2 6-1,7-2 0,1 0 0,2 0 0,-1 0 0,0 0 0,2 0-1,-4 0 1,2 0-1,0 0 1,0 0 0,0 0 1,2 0-1,-4 0 0,2 0 1,-4 0-1,-20-5 0,-12 3 0,-22-3 0,-11 0-1,-23-2-1,-20-1 2,-1 4-1,-51 2 0,-28-11 1,-26 3-2,-3-4 2,3-1 0,-1-2-4,-8-2 2,-15-6 2,8-5-2,40 2 4,2-3-2,26-2 0,-7 1-1,-1-6 1,4 0 0,15 3 2,20 5 1,16 7-3,9-1 0,20 4 0,23 6 0,24-1 0,14 13 0,22-7 0,10 13 0,0 1-2,4 0-17,7 1 12,11 2 0,2 4-3,10 0 0,6 3-4,5 2 3,17 5-14,-3 2-22,14 8-31</inkml:trace>
  <inkml:trace contextRef="#ctx0" brushRef="#br0" timeOffset="220209.5953">21698 13912 58,'-46'-8'7,"-4"1"-3,1 4 2,4 4 0,13 1-1,23 1 2,10-7 0,5 2-5,19-3-2,17-9-4,12-10-1,13-2 0,7-1-7</inkml:trace>
  <inkml:trace contextRef="#ctx0" brushRef="#br0" timeOffset="223695.7947">31545 4970 63,'-4'-11'4,"-1"-3"10,-7 1 3,5-2 0,-7 4-11,1-4-5,-8-1 2,0 1 10,-3-2-9,-4-1 2,1 6-2,1-2-3,-7 0 3,0-3 8,-8-21 31,-2 13-35,-5 6-8,-16 1-2,-9-7 2,0 13 9,-2 5-6,6 11 3,-9 13-1,0 6-2,4 12-3,-4 13 0,-1 8 1,1 12-3,16 16 0,7 10 2,11 2 2,17-7-1,18-13-1,25-17 0,22-11 0,21-7 4,29-5 3,17-11-2,7-14 3,18-8 6,18-8-4,1-11-4,18-13-1,9-12 0,-23-6 3,-27-10 4,-41-5 1,-43-2 4,-22-3 1,-21-7-16,-23 2 0,-15 6-2,-29 7-5,-5 6 4,-6 24-34,-11 30-40,-2 23-74</inkml:trace>
  <inkml:trace contextRef="#ctx0" brushRef="#br0" timeOffset="225770.9134">29940 5850 79,'2'-5'85,"-2"7"-74,-2-2-2,4 0 5,-2-2-6,0 7-6,1-10 2,-1 5-1,-1 5-1,4-5-1,-1 6 1,3 5 1,1-1-2,3 7 1,3-4 1,1-3 0,4 4 0,2-6 0,3-2 0,5-7 0,3-9 0,-8 0 0,-8-2 5,-9 0 28,-4 3-13,-1 2-4,-6 7 16,0 2-35,-15 6-3,-32 12 2,-21 10 1,0 7 0,4 23 0,7-9 0,32-5-14,17-10-43,29-7-37,37-12-5</inkml:trace>
  <inkml:trace contextRef="#ctx0" brushRef="#br0" timeOffset="226125.9337">30531 5978 190,'-6'14'7,"-15"6"-7,0 10 12,6 0-8,3-1-3,6-5 1,8-7-2,-1-5-14,16-4 10,8-4 1,1-8 3,5-4 0,3-6 1,-16-3 1,3 5 7,-14 4 9,-5 6 16,-2 4-6,-2-1-28,1 1-1,-5 3-4,-9 7 5,-19 14 0,-2-1-5,14-6-55,15-4-33</inkml:trace>
  <inkml:trace contextRef="#ctx0" brushRef="#br0" timeOffset="232162.279">24587 5724 349,'-81'5'0,"-16"13"-1,5 5 1,-8 11 1,-31 3 0,-16-1 1,-12-6-2,1-8 1,9-1-1,40-4-2,9-1 2,18-9 7,13-2-7,24-3 0,9-4 3,19 2-1,11 0-1,12 0-1,-6 2 1,4-2 0,5-5 4,6-12-2,10-5-3,17-11 0,4 7 0,12-2 2,1 4 0,-11 5 3,-1 5-1,-5 1-3,-11 1 0,-5 5 0,-1 1-1,-11 2-1,-11 5 1,-3-4 0,0-2 0,1 7 0,-2-1-1,1-2 0,7 5-1,0-3 1,-1 11 0,5-5 0,-2 8 0,7 0 1,5 1 0,12 6 0,23 2 1,19 5 0,25 1 2,12-3-2,6 6-1,3-2 0,-7-6 1,10 1-1,13 1 2,-11-5-2,0 1 0,13-3 0,-5 0-1,-4 4 1,0 2 0,-6-1 1,-14-2 0,0-1-1,-5-2 0,-23-1-1,-15-3 1,-15-5-1,-4-2 1,-8 0 0,-5 0 0,-7-2-1,2-1 2,1 7-1,3-6 0,-1 3 1,-1-3 0,-1 1-1,-3-1 1,-2-2-1,-6-1 1,-3 2-1,-2-4 1,-3 1-1,-3 1 1,-6 1 0,1-5-1,-7 2 1,6-4 0,-6 2 1,6 0 0,-6 0 2,3 0 3,-1-3 0,2 4 0,-2 1-2,1-2 0,0 0-1,-2 0 0,2 0 0,0 0 1,-1 0-4,1 0 0,0 0-1,-2 0 1,1-2 1,1 2 3,-2 2 1,-2-5 0,-2 0-4,-18-3-2,-21-6-2,-28-3 2,-25-2 0,-25-6 2,-5-4-2,0-7 1,-13 2-1,-14-5-1,-10 5-2,-29-5-5,-15-1 7,6 4-3,48-1 4,18 4 2,7 5-2,30 12-2,9-2 2,-1 4 0,13-1 0,18-4 3,17 3-3,16 7 2,19-2 0,10 9 3,-1 0-5,5 2-5,-1-4-1,23 4 5,22-5 1,28-1 1,15-3 0,11 2 0,-3-1-1,18 0 1,21 3-1,10-4 0,40 2-1,26 3 1,7 2-1,-19 2 1,-3 2-3,7-6 3,12 0-1,16-3-3,-15-8 4,-38 5-2,-13-14 0,-7 10 2,-14-8-1,9-2-1,-16 6 2,-20 9-2,-30-1 1,-30 13 0,-31-2 0,-21-2-3,-9 2-12,-6-1 4,0-1-1,-18 6 6,-34 3 6,-24 6-2,-19-5 0,-23 0 2,-18-6 1,2 5-1,-2 2 3,-16-3-2,-6 5 0,-22-4 1,-26 3-1,-14-5 1,19 3 1,16 1 0,9 7-2,9 3 2,-15-2 4,-5 2-2,15-1-4,38 0 0,17-4 0,15-3 1,18 0 0,26-4-1,15 0 0,12-10 2,20 7-2,17-6 0,3 2-2,2-1-1,-2-2-2,11-2 5,24-4 0,32-11 4,18 1-4,36-2 1,6 0-1,16 11 0,17-4 0,11 5 0,3 6-1,-10 0 1,-6 0 0,18 2-1,-17 5-2,6 1-1,-16 1 0,-36 5 1,-36 4 1,-31-4-2,-30-4-2,-13-3-2,-12-6-4,3 2 2,-15 2 4,-34 7 6,-33 4 4,-26 3-4,-30-2 1,-17 6 2,3-2-1,-11 2-1,3-1-1,-6 2 0,-16-6 0,-9-9 0,0-1 3,37-1-1,17-5 0,16 1 1,27 0 2,11 3 1,17-4-1,24-1 1,27-1 1,21 4 5,-1-1-9,1-3-3,10-2 0,26-9 2,31-15 0,20-8-2,25-9 1,32 3-1,19-3 0,34 5 0,25 5-1,-6 5 1,-30 9 0,-8 5 0,-1 1 0,-12 6-3,15-5-1,-13-1 0,-21 4 2,-22 0 0,-30-4 2,-18-3 0,-12-1 0,-19 2 1,-19-2 1,-13-2-1,-16 4 1,-3-4-2,-24-9-4,-30 0-1,-24-3-1,-41 4 5,-42 5 1,-43 1 1,-33-6-1,5 8 0,-2-1 1,11 6-1,-32 2 0,-2-8 1,36 1 0,48 5 1,20 1-1,44 4 0,7 1 1,14 2-1,14-4 1,26 6-1,18 1-1,22 0 0,9 3 0,8-3-4,0 1-1,-2 2-3,10 3-2,14 4 10,27 0 0,20 7 1,26-6-1,4 6-1,2-2 0,7 6 0,3 3-2,-5-2 2,6 6 1,7-4-1,-2 11 1,-12-9-1,-3 2 1,-14 6 0,-21 2-5,-15-3-17,-10 4-48,-2 10-39</inkml:trace>
  <inkml:trace contextRef="#ctx0" brushRef="#br0" timeOffset="233399.3497">27300 14455 242,'-3'-27'31,"-12"4"0,-18-6-23,-11 3-3,-21 1-2,-16 0 3,-39 2-1,-4 1-2,-8 3-1,-41 1 1,-18-2-1,-24 9-1,11-1 0,-4 10 1,5 2-2,-3 6-5,1-5 5,12 2 2,32 2 1,37 4 0,33 3-1,29-6 2,33-5 1,29 1-3,-1-4-2,8 4-3,10 5 3,36 4 7,34-4-2,38-4-4,41-3 1,34 6-2,10-3 1,-1 2 0,-14-3-1,19 5 0,12 1 0,19 5 0,-7-2 0,-35-2 0,-6 2 1,-21-2-1,-16 1 0,-14 0-1,-34 1-6,-30 0-21,-33-3-7,-32 3-20,-22-6-22,-32 7 14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2.84167" units="1/cm"/>
        </inkml:channelProperties>
      </inkml:inkSource>
      <inkml:timestamp xml:id="ts0" timeString="2020-04-26T20:34:27.824"/>
    </inkml:context>
    <inkml:brush xml:id="br0">
      <inkml:brushProperty name="width" value="0.05292" units="cm"/>
      <inkml:brushProperty name="height" value="0.05292" units="cm"/>
      <inkml:brushProperty name="color" value="#002060"/>
    </inkml:brush>
    <inkml:context xml:id="ctx1">
      <inkml:inkSource xml:id="inkSrc63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28.34025" units="1/cm"/>
          <inkml:channelProperty channel="Y" name="resolution" value="28.33948" units="1/cm"/>
        </inkml:channelProperties>
      </inkml:inkSource>
      <inkml:timestamp xml:id="ts1" timeString="2020-04-26T20:40:39.941"/>
    </inkml:context>
  </inkml:definitions>
  <inkml:trace contextRef="#ctx0" brushRef="#br0">6641 4488 190,'0'1'31,"-1"-2"-31,1 2-6,1-1 2,-2 0-1,2 7 4,1-6 1,1 0 2,-1 2 0,2-3 1,1 3 4,2-3 1,0 3 2,8 1-2,9 0 1,-3-2-3,0 4-5,0 0-1,1 4 1,5-4 0,-3 2-1,-2-2 0,5 2 1,3-3-1,3 0 1,11-3 3,9 1-2,5-3 0,2 2 0,-10-2-1,8-2-1,-13 6 0,1-1 0,-5 1 0,-4-1 0,5 5 0,0-5 0,7 0 2,-3 0-2,3-3 1,-7 5-1,-2 0 1,-9-3-1,-4 3 0,-10 0 0,1 0 1,-2-3-1,6-2 0,4 1 0,-8-1 0,6 6 0,-2 0 0,8-4 1,-2 1-1,6 2 0,1 1 0,-8 5 0,4-11 0,-10 6 0,12-1 0,-4 2 0,7 0 0,-3 2-1,1-5 1,9-2 0,5 11 0,8-5 0,0-5 1,2 5-1,8-3 0,-14 4 0,8-9 0,1 6 1,-13 2-1,-1-5 1,0 1-1,-6 4 0,-12-1-1,-5-6 1,9 10 1,-3-6-1,-1-1 0,8 4 0,8-3 0,-4-2 0,-1 4 0,-3 0 0,14-4 0,-17 4 0,-3 2 0,7-3 0,4 0 0,-2 0 0,6 0 0,15-5 0,9 2 0,-17 6 0,2-4 0,1-1 0,-7 6 0,-8-3 0,6-2 0,1 2 1,-12 3-1,-3-3 0,10-2 0,1-1 0,-9 2 0,5-1 1,17-8-1,-15 6 0,1 0 0,13-6 1,2 1-1,-18 7 0,-3-3 0,5-7 0,2 8 0,-2-3 0,-6 0 0,5-3 0,11 0 0,-3-2 0,-7 2 0,10-1 0,-3 3 0,-6 1 0,-16 0 0,-2 3 0,8-2 0,-3 1 0,-9 1 0,-3 1 0,-3 2 0,12-4 0,6 0 0,2 0 0,-8 3 0,-6-2 0,7-3 1,1 2-1,-7-1-1,-2 2 1,14-4 1,9-1-1,-6 4 0,8-4 0,9 1 0,1 4 0,2-5 0,-4 2 0,1 3 0,-2-3 0,8-4 0,0 4 0,10-2-1,0-3 1,-4 7 0,2-2 0,-4 0 0,2 3 1,1 0-2,-7 0 1,-5 1 0,0-2 1,-9 0-1,-2 3 0,-1-2 0,-3 1-1,-1 3 1,9-6 0,-5 4 1,15-2-1,-4-3 0,-2 3 0,1-6 0,9 1 0,-1 1-1,10-2 1,-3 3 0,-3-5 0,7 7 0,-4-2 0,-2 4 1,4-2-1,-6 2 0,2-2-1,-2-1 1,2-2 1,1 1-1,16 0 0,11 1 0,8 0 0,-2-6 0,17 0 0,2-1 0,0-2 0,0 4 0,-6 4 0,-4-5 0,-16 0 0,1-4 0,7-1 1,9 3-1,-5-3 0,11-4-1,13 1 1,2-3 0,-13 5 0,-5 2 0,-7-2 1,-17 3-1,-9-9 0,3 5 1,8-3-1,-6 6 0,3-5 0,-3 3 0,19-3-1,0 1 1,1 2 0,-9 1 1,-4 8-1,-7-1-1,-7-5 1,-8 4 1,-12-1-1,-3-2 0,-2 6 0,-1-5 0,1 1 0,4 3 0,-11 2 0,6-5 0,-10 0 0,3-2 0,-3-1 0,-2 6 0,-10-5 0,-8-5 0,-11 9 0,-7 1 0,2-1 2,2-3-1,-5 3 1,0 0 2,-2-2 2,-1 3-4,5-2-2,-5-1 0,4 4 0,8-4 0,1 0 0,-2 1-1,2 3 1,5-9-1,-1 11 1,9-2 0,6 1-1,11-4 1,-16 7 0,0-2 0,1 0 0,5-2 0,5-3 0,-3 8 0,1-8 0,0 2 1,-11 4-1,-13 2 0,0-4 0,-6 3 0,-6-2-1,-2 3-21,1 13-42,-20 6 3</inkml:trace>
  <inkml:trace contextRef="#ctx0" brushRef="#br0" timeOffset="1176.0673">6436 5516 168,'0'4'43,"0"-7"-43,0 6-1,3 0 1,0-5 2,3 6 2,1-1 2,11 4 5,13-2 7,25 0 2,6-2-6,16-1-3,22-1-1,25 2 1,9-3-4,-1 0-6,4-2 2,-3 4-1,-20-5 0,-19 3-1,-14 1 1,-13 1-2,-24 3 1,-16 0-1,-7 5-8,-12 9-57,-2 8-29</inkml:trace>
  <inkml:trace contextRef="#ctx0" brushRef="#br0" timeOffset="3938.2253">10581 5704 159,'-6'-11'31,"8"13"-1,-2-5-28,0 6-2,0-5-6,5 5 6,3-2 0,8 2 1,2-1 5,9 0 3,1-2 0,7 3-1,-4 0-2,8 2 0,13 1 0,8-3 2,23-3-3,8 0 0,7 0-2,-8 0 1,1-3-3,-5 1 3,-11-1-3,-5 2 1,-11-4 0,-4 5-1,3-3 0,11-5 2,14 5 6,-1 0-7,1 0-1,13-2-1,10-2 0,10 2 0,-1-2 1,-3 9 0,-5-4-1,-8 2 0,-11-3 1,-8 3-1,8-2 0,-4-2 1,-1 3-1,-4-6 0,2 2 0,6-2 0,4-1 0,4 2 0,-7 3 0,-3 0 0,-5-1 1,-9 3-1,-6-2 1,-5 0-1,-6 0 0,-5 0 0,-9-1 0,-1 3 1,-6-3-1,1 4 0,-9-3-1,1 1 1,-1 1 0,-6 2 0,4-1 0,-1 0 0,5 0-1,-6 3 1,-2-3 1,-7-1-1,-1 2 0,-10-2 0,7-2 0,-7 3 0,2-1 0,-3 1 0,0 0-1,0 0 1,3-2-1,6 5 0,-4-3 1,4 1 0,-1-1-1,4 2 1,14 1 2,8-3-2,3 2 0,-8 0 0,2-2 0,5-2 1,5 5-2,7-3 2,7 4-1,16 3 0,2 3 0,1-6 1,1 7-1,-2-2 0,-7-1 0,2-1 0,-1-3 0,11 4 0,5-5 1,2 4-1,2-10 0,5 3-1,8-2 1,0 3 0,5-1 0,-11 4 0,-3 0 0,-8 4 0,6-3 0,-15 4 0,-3-4 0,4-1 1,14 4-1,1-2 0,-1-3 0,7-1 0,5-7 0,3 4 0,-7-1 0,-10 4-1,-5 1 2,-9-2-2,2-1 2,-9-1-1,-8 2 0,-2-2 0,7 2 0,0-2 0,1-1 1,3-4-1,-9 9 0,-6-6 0,5-5-1,3 2 1,-1-1 0,-2-1 0,-2-4 0,-4 9 0,0 0 0,5-1 1,-8 0-1,0 4 0,-1 2 0,-9 4 0,-1-2 0,-1-3 0,2 3 0,-5 0 0,-1-3 0,-1 1 0,5-2 0,-3 0 0,6 2 0,0 2 1,9-1-2,-10 2 2,6-2-1,-6 0 0,-1-3-1,5 0 1,-6 5 0,4-8 0,7 4 0,0 1 0,7-7 0,-2 5 0,1 0 0,-3 0 0,-4 5 0,-6-4 0,1 0 0,-1 1 0,-5 3 0,1 0 0,-4-2 0,-4 0 0,0 5 0,5-2 0,-6-2 0,3-3 0,-2 5 0,-4 0 0,0-4 0,-2 4 0,2-10 1,1 8-1,4-1 0,5-5 0,-6 6 0,2-4 0,5 3 0,-3-1 0,4 0 0,-7-6 0,0 6-1,3-1 1,-2-4 0,5 0 1,-2-2-1,6 5 0,-2-3-1,4 2 2,-2-4-1,-3 0 0,-4-1 0,5 6 0,-1 1 0,1-2 0,-5 4 0,1-3 0,0 0 0,-3-2 1,-5 7-1,3-7 1,-1 7 0,-1-6-1,0 4 0,-1-1 1,2-3-1,-6 1 1,4 1 0,-7 0-1,2-2 1,-1 1-1,-1 3 1,3-6-1,0 2 0,-4-3 0,-2 5 0,5-4 0,-7 3 1,2 3-1,-9-6 0,0 6 0,-1-6 1,-2 3 0,0-3-1,4 0 1,0 6 0,-7-3-1,5 3 0,-5-6 0,0 6 0,0-3 0,4 0 0,-5 6 0,2-15 0,4 9 0,-5 3 0,9-3 0,-5 0 0,-2 0 0,5 0 0,2 0 0,-6-3 0,-3 6 0,4-6 0,1 0 0,0 6 1,-2 0-1,3 0 0,-5-3 0,2-6 0,6 3 0,-9 6 0,-4 0 0,8-6-1,-4 6 1,-4-6 0,8 3-1,-8 3-2,8 0-2,-4 8-8,-9 20-28,-1 5-52</inkml:trace>
  <inkml:trace contextRef="#ctx0" brushRef="#br0" timeOffset="12547.7177">26563 5431 65,'-3'0'103,"5"2"-93,-2-2 2,0 1 16,0-2-7,0 1-4,1 0 1,-2 0-5,-1 0-3,2 0-3,0 1-2,2-1-2,-5 0 1,3 2 1,-2-4-2,1 4-2,1-4-1,-3 2 0,-2 0-1,0-1 0,0-3 0,-3 4-1,2 0 0,-5 4 1,2-3-1,1 1-2,-7 4 2,-6 7 0,2-3 1,0 1 1,7 4-1,2-5 0,2-2 0,6 4 0,1-1 1,-2 9 0,10 2 0,2 7 0,6-3 2,6-6-2,4-3 0,0-9 1,4-8 6,1-11-2,11-18 1,6-5 0,-13-1 9,-11 2-4,-6 2 0,-3 0-2,-7 0-1,-11 1-7,-1 8-1,-4 3-1,-1 6-1,-6 7-9,5 6-4,-4 6-34,-10 14-31,-6 14-17</inkml:trace>
  <inkml:trace contextRef="#ctx0" brushRef="#br0" timeOffset="14271.8163">26945 5559 215,'0'-2'20,"0"-1"-4,-9 3 15,18-2-13,-18 2-8,15 2-2,-16-2-2,11 3-6,-2-3-2,1 0-3,-6 0 4,3 0 0,-3 4 1,6-4 0,3 0 0,0-2-3,0 2 2,0 0 0,-6 0-1,15 0 2,1 2 5,2-2-2,-6-2-2,-2 2 1,-7 2 1,0-4 0,0 0 0,0 4-1,-3-2-1,6 0-1,-3 0-18,6 2-65,17 1 15</inkml:trace>
  <inkml:trace contextRef="#ctx0" brushRef="#br0" timeOffset="14528.831">27469 5191 295,'0'-7'49,"0"7"-7,-2 0-19,2 0-16,-5 0-7,4 0 0,-1 0-3,1 12-1,-6 13 4,-1 17 1,-4 20-1,-12 15-19,-7 16-35,6 3-34,-8 17-64</inkml:trace>
  <inkml:trace contextRef="#ctx0" brushRef="#br0" timeOffset="15947.9122">26447 8009 77,'-2'-3'19,"1"5"8,-1-7 1,2 5-2,0 0-7,0-3 2,0 6-3,0 0-4,0-6-3,2 0 5,-2 6 2,3-3-3,-3 0-3,0-4-6,0 8-2,0-4-1,-2 0-1,2 0 0,2 0 2,-4 0-1,2 0 0,0 0-1,-3 0-2,5 3 1,-7-3-1,5 2-1,-6 3 1,-16 13 0,-11-2 2,6 7 0,1-3-1,7-3-1,8-2-3,2-2-25,9 3-14,0-6-30,3 0-3</inkml:trace>
  <inkml:trace contextRef="#ctx0" brushRef="#br0" timeOffset="16365.9361">26419 8114 135,'-3'0'32,"1"4"-26,1-4 17,-1 0-10,-4 3-6,-7 7 6,-2-1 7,3-3-8,-5 5-2,1 0 0,1 0-6,4 4-4,-3-1 3,2 4-3,-3 5 0,4 2-23,1 1-47,1-4-46</inkml:trace>
  <inkml:trace contextRef="#ctx0" brushRef="#br0" timeOffset="16671.9536">26351 8240 169,'-1'0'23,"-2"0"-18,-2 7 3,-8-2 0,3 3 2,-1 2-5,-2 2 3,-4 2-1,2 3-4,-3 0 1,2 2-4,-3-2 1,2 5-1,3-3-8,-2-2-30,10 0-29</inkml:trace>
  <inkml:trace contextRef="#ctx0" brushRef="#br0" timeOffset="16956.9699">26338 8342 178,'-3'-1'45,"0"2"-37,2 1 9,-4 3-11,-7 4-5,-9 5-1,2 3 3,-1 1-1,4-3 0,3 4 0,-4 1-2,4 1 0,1-2-9,-5 4-21,7-2-27,-6-1-55</inkml:trace>
  <inkml:trace contextRef="#ctx0" brushRef="#br0" timeOffset="17266.9877">26217 8553 145,'-2'-3'59,"2"6"-31,-5-2 9,5-2-4,-6 2-17,-2-2-4,-4 2-7,0 1-1,2-1-2,-9 4-2,2 3 0,-8 3 0,4 0 0,-1 6 0,11-2-15,-3-2-28,9 1-13,2-1-25</inkml:trace>
  <inkml:trace contextRef="#ctx0" brushRef="#br0" timeOffset="17591.0062">26171 8582 168,'0'3'40,"1"-4"-19,-4 2 7,-1 2-15,-7-1-4,0 4 1,-3-1 0,1 3-3,-2-2-3,0 2-3,-2 1-1,-2 2 1,10-2-1,-9 4-16,5 1-25,1 2-23,5-4-59</inkml:trace>
  <inkml:trace contextRef="#ctx0" brushRef="#br0" timeOffset="17882.0228">26088 8654 145,'1'0'58,"-2"0"-52,2-2 16,-4 4 5,5-2-14,-8 2-8,-1 5 4,-6-1 1,-6 4-1,-2 1-2,3 2-5,-2 2-1,-5-3 0,8 6-1,-3-3-2,-5 2-20,8 0-22,4 0-22,-2-3-43</inkml:trace>
  <inkml:trace contextRef="#ctx0" brushRef="#br0" timeOffset="18179.0398">25975 8828 174,'3'0'62,"-3"0"-54,2 0 11,-7 0 7,7-2-12,-5 4-4,4-2-1,-2-2 0,-8 4-4,0 3-1,-12 1-3,0 2 0,10 2-1,-11 2 0,2 2-14,3 0-15,1-5-16,8 5-18,11-4-49</inkml:trace>
  <inkml:trace contextRef="#ctx0" brushRef="#br0" timeOffset="18450.0553">25998 8884 157,'-7'0'53,"2"2"-46,0-2 31,2 5-8,0-5-21,2 0-5,-1 2-2,-5 5-1,1-4 0,-3 5 0,0 11-1,-9-5-6,2-2 5,-7 10-26,-5 7 16,-3 29-18,2 5 26,9 3-16,17 9-81</inkml:trace>
  <inkml:trace contextRef="#ctx0" brushRef="#br0" timeOffset="18676.0682">25971 9663 195,'-18'0'41,"6"-2"-19,-4 6 3,-2 1-16,1 4-2,1-1-4,-2 4-1,-3 0-1,9-5-1,-2 3-1,1 5-4,-7-1-19,6 1-22,4-2-33</inkml:trace>
  <inkml:trace contextRef="#ctx0" brushRef="#br0" timeOffset="18862.0789">25724 9747 123,'-22'0'62,"2"3"-44,11 4-18,0 1-1,6 1-19,1 6-43</inkml:trace>
  <inkml:trace contextRef="#ctx0" brushRef="#br0" timeOffset="19103.0927">25500 10000 101,'-14'7'67,"-4"5"-47,11-5-18,-3 4-1,1-5 5,4 1 5,2-3-11,1 2 0,1-9-6,4 11-8,2-1-21,7 2-44</inkml:trace>
  <inkml:trace contextRef="#ctx0" brushRef="#br0" timeOffset="19281.1028">25412 10328 57,'-27'-2'188,"-6"-6"-162,12 8-3,8-2 11,-2 5-34,4 4-1,4 7-18,7 9-47,7-2-2</inkml:trace>
  <inkml:trace contextRef="#ctx0" brushRef="#br0" timeOffset="19469.1131">25198 10701 158,'-12'0'34,"2"0"-2,0 0-21,2 6-11,2 2-1,-3 7-13,6 1-25,0-1-10</inkml:trace>
  <inkml:trace contextRef="#ctx0" brushRef="#br0" timeOffset="19688.1261">24900 11119 211,'-21'-12'48,"2"8"-35,3-6 21,8 7-23,5 1-11,4 4-2,-1-2-12,-1 10-11,1-3-14,0 0-13,5 1-15</inkml:trace>
  <inkml:trace contextRef="#ctx0" brushRef="#br0" timeOffset="19860.136">24793 11168 57,'-17'6'45,"1"-4"-29,-2 1 1,7 3-3,1-2-1,-2 5-13,-3 3-2,-7 10-1,7-4-11</inkml:trace>
  <inkml:trace contextRef="#ctx0" brushRef="#br0" timeOffset="20039.1462">24517 11413 145,'-2'-2'39,"2"2"-28,0 0-6,0 0-5,2 4-10,8 3-4,-7-1-18,9-4-16</inkml:trace>
  <inkml:trace contextRef="#ctx0" brushRef="#br0" timeOffset="20286.1603">24321 11562 177,'-12'0'25,"-4"3"-15,-15 4-9,19-3 2,6 4-6,4 4-6,2-2-4,-4 2 0,1-5-7,-5 5-4,-1-2-9,2-3-3</inkml:trace>
  <inkml:trace contextRef="#ctx0" brushRef="#br0" timeOffset="20497.1724">24101 11791 78,'-11'1'32,"5"-1"7,-6 2-27,2 1-12,1 2-2,-2-2 2,-2 8-1,-11 4-12,-17 14 13,8-5-5,8 6-12,0-2-4,-15 14-10</inkml:trace>
  <inkml:trace contextRef="#ctx0" brushRef="#br0" timeOffset="22296.2753">20528 13271 70,'-9'0'40,"11"0"-18,-5-3 7,0 6-1,6-6-8,-3 3-8,-2 0-9,4 0-3,-4 3-3,5-3-4,5 0 5,3 0 2,6 0 3,-2-3-2,0 1 1,-7 2-2,3 2 0,-8-4 0,-6 4 0,0-2 0,3 0-4,-1 3 4,-23 11 2,6 3 2,-7-3-2,11-2-2,-5-2-1,8-4 1,2 0-1,2-3-1,4 2 0,3-5-1,-1-3-4,5 3-2,-5 0 2,9-2-5,-3-7 12,6 3-1,2-4 0,5 1 1,0-6-1,13-1-4,-6 3-2,-1 2 5,-20 10 2,-4 1 0,-4 1 0,-9 6 5,-17 7-3,-6 3 6,-1 2-4,-2 1-2,5-6-1,10-3 1,7-2-2,8-5 0,2-2-2,6 0-18,4-2-3,11-6 14,7-2 2,6-6 7,3 2 1,7-5-1,-7-1 7,1 1 3,1 6-3,-17 2 6,-12 9-7,4 0-2,-11 0 3,1 0 6,-6 0-8,-3 6-5,-17 2-6,15 2-4,-10-3-7,13-2 7,-2 0-2,3 2-3,7-5 3,4 2-10,4-3 5,-5-1 6,8-2 8,4-1 3,3-9 4,3 3 12,0-3 9,-3 2-1,-5 7-3,-7 2-3,-3 1-5,0 1 4,0-1-5,-10 5-6,-5 3-4,-12 4 0,8-5 1,-2 5-1,9-10-2,4-1-4,11 1-7,-6 2-11,6 0-8,2 5-5,4-6-36</inkml:trace>
  <inkml:trace contextRef="#ctx0" brushRef="#br0" timeOffset="23962.3704">20524 13311 92,'7'-4'1,"10"4"-1,3-5 0,2 3 0,-8-3 1,7 3-1,-9 0 0,-6 4 0,-6-2 2,-3 0 23,-8 1-3,-8 5-16,-8 2 0,-5 3-4,5 2-1,-3-2 1,5 1-1,8-1-1,5-7-4,9 3-3,2-5-6,4 2-7,4-6 16,5 0-5,9-7 6,3-1 3,6-4 0,7 1 3,-4-1 4,0 4 2,-8 3-2,-10 5 3,-14 2-3,-1 0-2,-1 2 6,-8 3 2,-22 9-6,-2 1-5,-7-2-2,10 0-7,6 0 1,4-8 1,11-1 1,9 1-7,3 2-10,2-4 7,7-3 4,10 0 1,4-8 9,8 3 3,8-4 13,-2-1 1,-3 1-2,-1 1-4,-6 2-6,-9 5-3,-15 1-2,-8 0 1,2 0 2,-12 1-3,-6 2-9,-13 8-10,-6 1-17</inkml:trace>
  <inkml:trace contextRef="#ctx0" brushRef="#br0" timeOffset="26822.5341">20288 13479 216,'2'0'18,"-1"2"-18,-2-4 3,6 2 7,9-6-1,8-5-2,-1 1 0,0 3 1,-9 1-1,-5 3-2,1 2-5,-8 4 0,-2-5-1,2 5-1,-1-3-1,-2 0-3,-9 11 1,-1-3-10,-8 7 7,4 3-11,3-6-16,9 3-4,-1-1-21</inkml:trace>
  <inkml:trace contextRef="#ctx0" brushRef="#br0" timeOffset="31680.8121">6500 10144 216,'-2'0'45,"4"0"-45,-2 3-3,1-4 1,-2-1 0,1 4 2,1-2 0,-1 0 0,0 0 1,2 0-1,-1-3 1,-1 6-1,11-2 4,-1 1 1,12 1 3,0 4-4,3-2-2,0 2 4,5-5 2,1 1-2,18 0 1,2-3 2,9 0 0,3 2-7,-11 2 0,0-4 1,-6 0 1,13-3 1,15 2 1,2-1-2,8-3 0,-3 9-3,-1 0 2,-6-3-3,-8-1 2,-8 10-2,-3-7 0,-2-1 1,-1-5 1,-2 9-1,1-5 1,9 2-2,7-2 1,-2 3 0,10-4-1,-5 0 1,5 0-2,8 2 1,2-4 0,-9 7 0,-7 2 0,-1-3 0,0 1 1,-4 0-1,-5 2 0,0-2 0,-4-2 1,-10 2-1,4 4 0,2-6 1,-1-1-1,5 5 0,0 1 0,-2-5-1,-7 3 1,1 1 0,0 0 0,-8-5-1,4 4 2,2 2-1,-4-7 0,1 4 0,-4 3 0,-1-6 0,-4 6 0,4-4 0,-4 2 0,-3 2 0,2 0 0,-3 1 0,1-1 0,1 2 0,-1-3 0,3 7 0,-1-6 1,7-3-1,-6 0 0,6 7 0,-6-7 0,-4 2 0,6 1 0,2-4 1,4 3-1,3-4 0,3 0 0,9 1 0,1-4 0,-7 4 0,1 1 0,1-9 0,-3 8 0,4-6 0,-2 2 0,2-2 1,-2-1-1,1 3 0,-3-2 0,-2 2 0,0-3 1,-3 0-1,-3 3 0,-2-3 0,2 0 0,0 5 1,-4-5-1,4-4 0,-1 4 0,0-10 1,1 8-1,5-3 0,2-3 1,10 5 0,-3-6-1,3 2-1,-1 1 1,-5-4 0,3 2 0,5-3-1,8 3 1,-4-3 1,2 5-1,-5-4 0,-1 7 0,-5-2 0,-4 2 0,-5 5 0,-5-8 0,-2 6 0,-13 2 0,3 1 1,-7-3-1,-3 0 0,-8 0 0,-7 6 0,-5-3 0,1-3 0,0 3 0,-3 2-1,3-2-11,-3 2-26,-7 8-25,-18 16 16,-8 1-22</inkml:trace>
  <inkml:trace contextRef="#ctx0" brushRef="#br0" timeOffset="32513.8597">5694 11160 145,'2'2'33,"-5"-2"-20,0-2 16,6 5-2,-7-4-4,4 1 0,1 0 2,3-2-6,-4 4-12,2-4-7,2 2-2,10 2 2,19-1 0,22-4 0,14 3 0,20 3 0,14-1-20,0 7-37,2 6-20,-12 6-24</inkml:trace>
  <inkml:trace contextRef="#ctx0" brushRef="#br0" timeOffset="35133.0095">5757 12443 117,'-2'1'12,"2"-1"-1,0-1 9,0 2-2,-1-2-1,7-1 3,-9 4-2,-3-2 0,9 1-5,-3-1-3,-3-1-4,3 2-1,0-1-3,3 2-2,-3-2 0,4 0 0,15-3 0,4-1 4,7 1 0,1-2 2,7 2-1,3-3 0,-5 1-2,2 2-1,-7 1 2,-3 2-3,-2-1 0,-3 2 0,7-2 1,-3 2 0,-3 1-1,-2 0-1,4 5 0,-3-2 0,-1 1 0,1 3 0,0-2 0,-1 1 1,-1-1-1,4 0 0,-1-1 0,6 5 0,-2-5 1,1 3-1,-1-2 0,-1-4 0,4-1 1,-1 3-1,6-1 0,-2-4 1,5 4-1,1-3 0,2 1 0,-6 4 0,3-2 0,2-4 0,0 3 0,2-6 0,-1 1 0,3 2 0,7-2 0,0-1 0,1-2 0,-6 4 0,2-3 1,-7 4-1,4 0 0,0-4 0,0 4 0,-1 4 0,4-3 0,-1-2 0,0-1 1,2 0-1,-6-4 0,-1 2 0,3-1 1,3 0-1,-1 1 0,6-2 0,1 2 0,-2 1 0,-6-3 0,2 3 0,2-4 0,3 1 0,5 2 0,-3-4 0,-8 2 0,-2 1 0,-8 2 0,-2 1 0,-6 2 0,6-1-1,-7 1 1,-1 0 0,2 1 1,-2 1-1,3 0 0,-4-2 0,-2 3 0,-3-3 0,1 2 0,-7-2 0,-1 0 0,2 0 0,-1-2 0,-4 5 0,6-1 0,0-4 0,-2 4 0,6-1 0,3-2 0,-2 3 1,3-2-1,-4-1 0,3 1 0,-4-1 1,3-1-1,-8 5 0,2-3 2,0 3-2,2-5 1,2 7 0,6-3-1,-2 1 0,4-3 1,7 2-1,0-4 0,9 2 0,1 0 1,3-3-1,-1 3 1,-4-2 0,3 2-1,0-2 1,1 2 1,2 0 0,-5-1-1,0 1 0,1 1 0,-1-2 0,0-2-1,2 3 2,-3-3-2,-6 3 1,3-1-1,-1-1 1,2 4-1,6-4 0,3 2 1,11 0-1,-6 0 1,-2 0-1,-4 0 1,10 2-1,-1-2 0,2 1 1,2 1 0,-10-1 0,-2 0-1,-3 1 1,-5 3 0,3-5-1,-8 5 0,6-3 0,0 0 0,4-1 1,-4 1 0,2-1-1,-8 3 3,2-1-1,0-1-2,-4 2 4,8-3-3,6-1 1,16 0 1,-3-2-2,18-1 2,-3-2-3,3-2 0,0 3 1,0-4 0,-8 5 0,-6-3 1,-1 3-2,-4 1 1,-5 1 1,-3-3 0,-4 1-2,-8 2 1,-4 0 0,-3 0 0,-9-2-1,-1 6 0,-12-5 0,-6 5-1,0-2 1,-8 5-15,5 4-24,-14 5-18,-20 11-7,-20 5-69</inkml:trace>
  <inkml:trace contextRef="#ctx0" brushRef="#br0" timeOffset="36666.0968">6040 13392 101,'0'-3'40,"-1"5"-17,1-2 2,0 0-9,0 1-5,-2-1-1,1 0 6,-1 2-4,2-2-2,-1-2-1,1 2-5,-2 0-2,4 0-2,-4 0-3,4 0 0,4 8 2,5 0 1,8 0 5,0-1-3,4 0 2,3 1 0,3-3 2,5-1-3,-1-1 1,1 5 0,0-7-1,-1 7 0,3 0 0,0-4 2,3 0 1,13-1 1,-3 1-5,-6 2 1,8-2-2,6-3 0,8 3-1,9 0 1,1 1 0,-3 3-1,4-8 0,-1 0 1,2 0-1,-13 0 0,-4 3 2,-11-6-2,1 6 0,-5-3 2,-1 3 1,-4 0-2,3 0 1,1 0 0,-1-1-1,9 1 0,-7-1 0,-8 0 0,-4 1-1,6-1 1,-5 1 0,6-3-1,5 0 0,7 0 2,4-3 0,2 1 0,-4-5 1,7-1 0,0 3 0,7-4 0,-8 1 0,-4 4-1,-13-1-1,2 0 0,-4 4-1,-2 1 1,1-3-1,0 3 0,-2 4 0,4 3 0,-2-4 0,-5 3 1,3 2-2,-5-2 2,3 0-1,-10 1 0,-2-2 0,6 0 0,-3-2 0,-2 4 0,-4-3 0,3-1 0,4-3 0,2 3 0,6-3 1,1 4 0,11-4-1,-5 1 1,8-2 0,-5 1-1,-1 0 1,-5-4 1,8 4 0,-6-5-1,4 3 0,-7 2 1,0-5-1,7 0 0,-7 12-1,2-6 0,4 8 0,3 10-26,10 11-43,-3-2-46</inkml:trace>
  <inkml:trace contextRef="#ctx0" brushRef="#br0" timeOffset="40142.2954">27716 5291 150,'0'-3'19,"-1"3"4,4-8-8,4 5-4,-1-3 2,-3-2-3,1 2-2,1-4 6,-3 4-5,-2-2-6,-2-1 11,0 1-9,1-5 6,-7-2-6,-2 2 2,-3-5-1,-4-1-3,2-1 0,-12 0-3,1-3 1,-1 8-3,9 3 2,-1 6-3,-5-2 2,2 3-2,-11 5 1,1-3 2,-7-3 3,-8-2-1,0-4-1,-14-4-1,-4 1 2,-4-9-2,-28-7 0,2 8 1,1 3-1,7 6 8,5 5-8,1 8 1,1 4-2,10 7 3,3 4-3,16 7 1,12 9-3,-1 9 1,-6 19 2,4-2-1,6 4 0,7-2 1,0-4 1,14 4-1,3-3 0,12 1 0,14-5 1,14-3-1,8-4 0,22-3 0,17 2 5,14-10 1,-2-5-3,5-16 1,-4-2 1,-3-7-1,-19-6 4,-2-2-2,3-2-1,-2-6 1,1-1 0,-15-6 1,-5-4 1,-2-12-2,3-6 2,-6-15-4,-6-4-3,-1 6 4,-19 1-2,-4 4-2,-11 13 0,-8 10-1,4 5 0,-7 11-1,7 10-2,0 1-29,-7 10-81,-16 22-3</inkml:trace>
  <inkml:trace contextRef="#ctx0" brushRef="#br0" timeOffset="41536.3758">26386 8053 195,'0'0'38,"-2"-3"-14,2 3 11,-1 3-14,1-3-10,-2-2-9,-1 7-2,3-5-6,-1 2 1,-1-2 1,4 0 2,-2 0 2,0 0-1,1 3 1,2 3-3,2 2-1,-1 2-2,6 0 4,0-7 0,-1 3 2,-5-3 0,0-3 1,-8 0 0,7 0 1,-7 0 1,1 0-3,-5 3-15,-10 1 6,-9 3-3,2 7-4,1-5-7,8 5-8,7-4 1,6 0-12,3 2 6,3-3 8</inkml:trace>
  <inkml:trace contextRef="#ctx0" brushRef="#br0" timeOffset="42027.4039">26411 8082 177,'0'-4'33,"-1"0"-13,2 0-1,-2-2 9,2 6-12,-4-3 1,2-2-10,1 10 2,-4-5-9,3-3-2,-1 6-4,-1 3 0,2-10 3,-6 8 3,-5 3 0,1 4 2,-2-1-2,5-4 1,-6 3-1,-1 2 1,-5 1-1,11 1 0,-8-2-1,3 9 1,-2-6-15,4 2-21,7-4-14,4-2 8,4 1-12,4-6 5</inkml:trace>
  <inkml:trace contextRef="#ctx0" brushRef="#br0" timeOffset="42277.4182">26362 8102 148,'0'2'14,"0"-4"-12,0 4 7,0-4 5,-1 1-6,2 2-4,-1 1-3,-3 1-1,-2 4 0,-4 7 11,-8 9-5,-9-1-2,1 4 2,-1 1-4,-3 1 1,2 0-3,6-7-15,6-1-18,9 6-26</inkml:trace>
  <inkml:trace contextRef="#ctx0" brushRef="#br0" timeOffset="42535.4329">26129 8330 225,'2'-3'46,"-4"-1"-34,5 6 5,-3 0-17,-5 1-19,-3 19 19,-10 15 3,-11 10 4,-2 6 0,-5-2-4,6-6 0,1 2-1,-4 4-2,4-13-23,7-6-20,4-5-38</inkml:trace>
  <inkml:trace contextRef="#ctx0" brushRef="#br0" timeOffset="42938.456">26037 8654 200,'-5'3'48,"5"-3"-47,3 0-1,-1 2 14,-7 0-9,2 0 1,-3 1 17,2 12 1,-10-1-4,-2 3-10,-5 1-4,0 3-2,2-4-3,-2 0 0,1 5 1,-2-3-1,-2 1 0,3 3 0,0-2-1,4 0-1,5 0-4,-6-1-20,6-2-12,10-2-4,7-7-10,4 0-9,21-10-29</inkml:trace>
  <inkml:trace contextRef="#ctx0" brushRef="#br0" timeOffset="43316.4776">25820 9014 199,'-7'3'27,"1"-3"-2,0 2 11,-3 7-16,-19 19-6,-11 18 3,-9 23 21,-1 12-14,4-3-24,-8 18 8,15-19-5,13-10 2,3-13-5,9-10 1,3-11 0,6-8 1,1-4-2,3-2 0,-2-3-29,2-1-17,2-1-19,9 0-5,6-7-31</inkml:trace>
  <inkml:trace contextRef="#ctx0" brushRef="#br0" timeOffset="43659.4972">25689 9709 196,'-9'0'62,"2"3"-44,5 3-8,-20 2 13,1 9-2,-12 2-8,5 2 1,0 2-5,-7 10-6,-2 3 2,4 0-3,-6 1 1,-8 4 0,9-9-3,-2 7 0,9-1 2,4-4-4,6-14-4,12-1-14,-10 5-13,11-1-31,8-2-43</inkml:trace>
  <inkml:trace contextRef="#ctx0" brushRef="#br0" timeOffset="44025.5182">25139 10433 258,'-14'-5'41,"1"0"-23,5 7 5,-4 1 2,-4 2-21,-14 17 1,-10 4 11,-6 0-3,1 3-3,-12 7-1,4-2-5,14-3-2,4-1-1,10 4 0,3-5 1,4 1-2,-3-1-2,8-4-32,7-3-29,7-5-16,5-3-19</inkml:trace>
  <inkml:trace contextRef="#ctx0" brushRef="#br0" timeOffset="44404.5398">24819 10839 176,'-8'3'58,"0"1"-52,1 0 11,2-1 27,-4-1-12,0 6-8,3-6-4,-3 6-12,-7 7-3,-6 2 1,-5 11-2,-15 14 2,-12 0 7,-2-2-8,9 0-3,-2-2 2,4-8-3,14 3-1,1-8 0,8-2-2,3-4-16,7-5-21,9-4-36,3-5-4,4 1-25</inkml:trace>
  <inkml:trace contextRef="#ctx0" brushRef="#br0" timeOffset="44740.559">24390 11294 216,'-13'2'59,"-4"3"-47,-10 4 16,2 2 2,-2 5-14,2 1-9,4-2-4,1-1 3,7 1-4,1 9-2,-12 8-1,1 0 1,7-1-4,12 3-45,7-10 0,-6-3-26,7-5-31</inkml:trace>
  <inkml:trace contextRef="#ctx0" brushRef="#br0" timeOffset="45164.5833">24290 11589 113,'-3'0'29,"-9"0"-3,5 4 2,-4-1-5,2 5-7,-2-6-5,-3 7 4,-4 1-4,3 0 3,-9 7-6,-1 2-1,-5-4-3,2 9 4,0-4-6,-5 1-2,4 11 0,14-13-6,8-2-42,11 2-44</inkml:trace>
  <inkml:trace contextRef="#ctx0" brushRef="#br0" timeOffset="45517.6035">24126 11785 141,'-6'0'92,"6"0"-57,0 2-27,0-1 7,-3 3-7,3-4-4,0 0 2,-4 2 5,-2 4 4,-8 2 0,-4 0-6,-4 4 0,-1 4-2,-4 1-4,7 1-2,-6 1-1,1-1 1,2-1 0,0-3-1,5 3 0,6-5-13,-12 13-26,-1 5-12,14-10-103</inkml:trace>
  <inkml:trace contextRef="#ctx0" brushRef="#br0" timeOffset="45900.6248">23752 12051 75,'-3'0'96,"-2"0"-72,2 3 6,2-3 7,-4 4-12,-1 0-13,3-1 5,-7 0-3,5-3 3,-1 4 0,-4 4-6,-5-1-4,-10 0-3,-8 9-2,0-4 0,0-2 1,6 1-3,12-2 0,1 2-1,3-4-27,8 7-31,-7 9-22,18-9 5</inkml:trace>
  <inkml:trace contextRef="#ctx0" brushRef="#br0" timeOffset="46224.6438">23652 12141 147,'-5'0'41,"-1"0"-12,-4 2-3,5-2 4,-1 0-11,0 3-7,2-1-3,-6 1-7,-3 3 0,1 0-1,-7 3 0,7-2 1,-4-2-1,4 2-1,-3 3 0,-2-2 0,9-3-11,5 4-33,1 3-21,8-6-18</inkml:trace>
  <inkml:trace contextRef="#ctx0" brushRef="#br0" timeOffset="46498.6596">23601 12182 163,'0'0'32,"-1"0"-28,1 0 12,0 5-7,-3-5-6,-10 6 5,-4 2-2,-3 1 3,-2 2-3,0-2-3,2 1-3,4-3-3,5 3-8,2-1-27,9 1-29</inkml:trace>
  <inkml:trace contextRef="#ctx0" brushRef="#br0" timeOffset="46809.6772">23701 12185 89,'-19'0'89,"2"4"-83,1 3 19,5-2-8,-4 0-5,6-2-6,11-2-6,-14 7 0,-3 4 6,-2-2-6,1-3 0,-3 4 0,7-2-21,3 0-7,3-2-17,6-1-51</inkml:trace>
  <inkml:trace contextRef="#ctx0" brushRef="#br0" timeOffset="49109.809">23663 12296 74,'-8'-3'74,"8"3"-37,1 0-1,-2 3-7,1-3-7,0 0-3,-3 0 1,-2 0-8,2-3-2,-1 6-6,1-6 3,-5 3-7,-1 3 0,-10 0 0,1 6-3,-13 5 1,-8-1 0,10 2-10,9 1-9,12-6-32,1 9-19</inkml:trace>
  <inkml:trace contextRef="#ctx0" brushRef="#br0" timeOffset="49499.8313">23501 12409 150,'-9'-1'40,"4"2"-29,1-1 27,-5 0-12,2 5-24,-16 2 1,4 0-2,-7 4 0,-2-4 0,4 5-1,8-8-6,-7 6-15,10 3-24,-3-3-14,3 1-23</inkml:trace>
  <inkml:trace contextRef="#ctx0" brushRef="#br0" timeOffset="49815.8493">23273 12477 154,'-6'-2'18,"3"2"-6,0 2 25,6-2-19,-6-2-6,3 4 2,-6-2-1,-11 4-7,-5 4 2,-2 0 0,-1 0-3,1 2-4,4 4 3,-3 0-2,7-10-1,5 9-1,0-2-12,3 9-31,-3-8-10,8 5-35</inkml:trace>
  <inkml:trace contextRef="#ctx0" brushRef="#br0" timeOffset="50107.866">23070 12593 125,'-9'-5'70,"-3"7"-53,3-2 8,11 1 16,-5-1-27,3 0-8,-3 5 1,-1-3-2,-4 8-2,0 0-2,-4 1 2,1 11-2,-5-7-1,0 2 0,0-2-1,-2 5-13,9-5-15,-5 3-31,9-7-10</inkml:trace>
  <inkml:trace contextRef="#ctx0" brushRef="#br0" timeOffset="50401.8829">22912 12787 52,'0'2'84,"-2"-2"-56,2-2-4,-1 2 4,1 0-8,-2 0-6,-1 3-10,-9 1-4,0 2 0,-7 5 1,-6 2-1,5 0 0,-2-6-1,3 7 1,-1-1-2,-8 5 2,-1 1-11,12-5-30,14 1-22</inkml:trace>
  <inkml:trace contextRef="#ctx0" brushRef="#br0" timeOffset="50624.8955">22709 12891 136,'-11'-7'52,"-2"7"-28,4 2 5,5-5-25,-4 8-4,-4 0 1,2 10-1,-9-5 0,8 2-2,2-3-11,5-1-9,-4-1-2,7 2-12,1 0-24</inkml:trace>
  <inkml:trace contextRef="#ctx0" brushRef="#br0" timeOffset="50857.9089">22566 12939 150,'-15'-6'54,"4"1"-40,-2 2 21,-18 5-34,-13 7 2,11 3-6,11-1 1,3 3-12,-1 0 3,6 2-14,-2 3-2,-13-2-18,-14 2-5</inkml:trace>
  <inkml:trace contextRef="#ctx0" brushRef="#br0" timeOffset="51120.924">22273 13022 109,'-11'-2'13,"0"2"-4,2 2 14,-1 0-13,1 5-7,-3-2-3,-27 12 0,-9 2 2,4-1-1,3-2 1,5-1-2,3-2-11,2-2 0,-3-2-20,1-1 5,8-5-14</inkml:trace>
  <inkml:trace contextRef="#ctx0" brushRef="#br0" timeOffset="51346.9369">21875 13126 65,'-7'2'31,"-1"-2"-17,-1-2 9,-5 4-4,3 0 0,-8 5-15,5 1-4,-7 1 2,3-1-1,-13 6-2,-9 3-14,7-6-5,8-2 9,-4-1-6,-6 3-2,-6 0-22</inkml:trace>
  <inkml:trace contextRef="#ctx0" brushRef="#br0" timeOffset="51998.9742">20480 13283 59,'0'0'43,"-4"-3"-24,4 3-1,0 0 3,1 0-1,-1 0-10,-1 0-3,1 0 4,1 0 7,-1 0 4,-1 0-8,2 0-9,1 0-5,-4 0 0,4 0-10,-4 0-13,4 0-8,-1 3-6,-1 1-6,3-4 7</inkml:trace>
  <inkml:trace contextRef="#ctx0" brushRef="#br0" timeOffset="77753.4467">25886 7366 228,'-3'-6'20,"1"7"-2,1-1-7,-2 0 5,2 2 6,2-1-2,-1 1-9,3 1 1,-3-3-3,-4 1-7,2 3 0,4-4-1,-2 0-1,-2 1-1,2 2-1,-4 5 1,-4 12 1,-7 3 2,-1 1 0,-3 4 1,-4 3-1,-5 5 3,-2 1 1,-2 1-2,1 4-2,-6 6 1,4-7-3,3 0 1,-4 0-1,1-2 0,-3 5 0,0-5 2,-7 6-1,-3-3-1,-6 1 3,-6 10-1,3 2 0,4-11 5,2 6-5,-8-8 1,0 1 0,-1-1 1,0-1-3,-3 2 0,1-1 1,3-3-1,4 1 0,1-2 0,-10-5 0,4 1-1,2 0 1,3 2-1,-1-5 1,5 4-1,1 2 1,-4-1-1,-3-2 1,0-1 0,-4 4-1,2 2 0,7-14 1,4 0 0,3 0 0,2 0-1,0 0 1,-4 3 1,1 6-1,2-6-1,0 2 2,9 2-1,0-3 0,4 4-1,2-9 1,-5 6-1,1-6 0,0 9 0,-2 9 0,3-12 0,3 4 0,-2 5 0,-12 16-1,17-12 1,-1-12 1,8 2-1,-6 5 0,9-6 0,-8 1 1,7-5 0,1-1-1,2-1 0,-10 5 0,7 0 0,-3 2 1,-1 8-1,-12 13 1,10-11-1,6-6 2,-4-3 3,3 11-2,-1 13-3,3-15 2,-4 2-1,0 10-1,-4-15 1,3 2 0,-7 5 0,4-9-1,-1 1 1,1 9-1,0-7 0,4 2 1,-3-3-1,-1 4 2,4-8-1,-2 0-1,1-7 0,-7 1 0,3 1 1,-3-3-1,-2-1 1,0-1-1,-4-1 1,3 0-1,-3 1 0,-5 7 1,2-8-1,1-1 1,0 0-1,4 1 0,-7-2 0,-2 5 0,2-4 0,7-4 1,-5-2-1,4 5 0,0-5 0,1-2 0,3 2 0,-4 3-1,4-1 1,-6 2 0,3 0 0,-2-3 0,-3 1 1,-2-3-1,1 3 0,4-1 0,5-4 0,-6-4 0,8 0 0,2 2 0,2-4-7,0-3-10,9-6-7,8 0-4,4-3-4,1-2-2,2-16 2,9-7 3,11-10-4,-3 2 15,3 10 9,-2 13 4,-11 9 5,-2 1-1,-8 9 1,-4-2 15,-1 18 5,-13 6 18,-8 4-9,-5-4-7,-6 1-11,2-1 2,9-9-11,6-4-2,16 12-35,5-8-45,19-8-8</inkml:trace>
  <inkml:trace contextRef="#ctx0" brushRef="#br0" timeOffset="80422.5999">21717 11715 67,'-15'-5'148,"4"0"-145,-2 4 0,6-1-3,-1 5 5,1-6 12,4 0-1,5 5 0,-1-1-8,-4-1-3,5-1-1,-4 1-1,2-3-3,0 3 1,0 3-1,3-3 1,-3 0-1,-3 1-1,5-1 0,-4 3 0,2-3 0,2-3-2,-4 19-2,-1 5 5,-6-5 0,1 0 1,1-7 0,3 2 0,-1-5-1,4-6 1,-1-3-1,1 6 1,1-3-1,0 0 0,0 0-1,1-3-3,-1 3 4,0 0 0,0 3 0,-1-6-3,2-1-9,-1 5-3,0-2 0,0-4-1,0-3 0,-1 8 2,-1-3 9,1 4 2,-4 1 3,2-4 2,0 4-1,-6 1 0,12-3-1,-3-2 0,2 4-4,-1-2 1,-1 0 3,0 7 1,0 3 1,0-7 0,-1 7-1,-1-6 0,-7 8-1,5-12 1,-1 4-1,1-4-2,-3 3 1,4-3-2,-7 0-10,1 0-7,-1 5 3,1-7 8,0 2 3,0 0 3,5 2 3,1-9 1,-3 10 1,3-4-1,0 2 0,-3 1-1,0 5 0,-5 0 1,5-2-1,3 1 0,-4 5 2,-3-7 1,2 4-2,1 1 0,-4-1-1,-1 0-1,2 2-10,0 1-16,-1 1-4</inkml:trace>
  <inkml:trace contextRef="#ctx0" brushRef="#br0" timeOffset="80633.6119">21292 12048 72,'-7'0'45,"-1"3"-44,0 2-1,-2 3 0,-2-4-1,2 0-2,1-1 1,6-2-3,-3-1 0,7 0-4</inkml:trace>
  <inkml:trace contextRef="#ctx0" brushRef="#br0" timeOffset="80849.6244">21214 12012 152,'-16'-2'33,"-1"4"-25,3-2 5,-1 0 2,3 0-8,0-1-7,6 0-1,0-4-15,4 0-11,4 1-28,-2-8-2</inkml:trace>
  <inkml:trace contextRef="#ctx1" brushRef="#br0">16942 12923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28.34025" units="1/cm"/>
          <inkml:channelProperty channel="Y" name="resolution" value="28.33948" units="1/cm"/>
        </inkml:channelProperties>
      </inkml:inkSource>
      <inkml:timestamp xml:id="ts0" timeString="2020-04-22T18:30:20.995"/>
    </inkml:context>
    <inkml:brush xml:id="br0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26095 6226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2.84167" units="1/cm"/>
        </inkml:channelProperties>
      </inkml:inkSource>
      <inkml:timestamp xml:id="ts0" timeString="2020-04-26T20:44:26.424"/>
    </inkml:context>
    <inkml:brush xml:id="br0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9515 12532 107,'-2'1'68,"2"-2"-57,2-1-6,-1 2 3,-1-1-4,6 2-2,-3-5 3,4 3 6,4-3-1,0 1 3,-6 1-5,0 0-2,-2 2 2,-2 0 0,-2 0 1,-1 0-3,2 1 0,0-1 0,2 0-2,-2 1-4,-2-1-2,4-1 0,9 1 2,3-1 0,7-1 7,7-2 1,2 2-2,4-3 1,2 2 1,6-4-3,5 0 1,7 3-2,0 1 1,3 1-1,1-1 1,-5 3-4,4 3 3,-3-1 2,-5-2 0,2 1-6,-5 1 2,8-1-1,1 2 2,12 4-3,4-3 3,1-2-2,-3 5-1,-3-5 0,-7 3 1,13-2 0,-5 1 1,-1 1-1,-1 1 1,-5 1-1,3 4-1,-2-5 0,-3 3 2,0-4-5,2 4 6,-4 2-2,-4-2 0,-4 0-1,6 4 0,-8 1 0,6-4 1,1 5-1,0-8 0,-3 8 0,-1-11 0,-3 7 1,6-5-2,-1 3 2,8-4-2,-6 3 1,2 3 0,-3-1 0,2-5 0,-2 7 0,0-3 0,-1 4 1,-5-3-2,0 3 2,-1-2 0,-3-2 1,0 5 0,-2-9-2,-1 6 0,4-4 1,2-2-1,-5 3 2,2-2-2,6 1-1,-1-2 1,-3-1 1,8 0-1,-1 5 0,-2-9 0,9 6 0,0-4 0,3 2-1,3 2 1,4 2 1,3-2-1,-1 2 1,3-4 0,-1 1-1,1 2 3,0 0-3,-2 0 1,9-4 1,6 0-1,4 4-1,5-5 1,-7 6 1,8-2-2,9 2 0,-6-5 0,0-1 1,-3 2-1,-7-1 1,-1-3 0,-2 4-1,-13-3 1,2 6-1,-5-9 1,13 9 0,-4-7 0,-6 7-1,0-5 0,6 4 0,9-9 0,-3 4 0,-1 1 0,-6-2 0,-4 0 0,-5 2 0,-2 5 0,-3-5 1,-3 1-1,-1 1 0,1-7 0,13 5 1,6-1-1,-4-4 0,1 0 0,2-2 1,9-4-1,-1 4 0,-5-3-1,-5 1 1,-3 2 0,-5 2 0,6-5 0,4 5 0,0-5 0,3 0 0,0-3 0,14 2 2,-8 1-2,9 0 0,-9-4 0,6 1 0,10 3 0,8-4 0,-6 1 0,4 2 1,-4 1-1,-6-6 0,-7 12 0,-10-7 1,5 6-1,-3-4 0,0 7 0,-7-3-1,8 3 1,11-7 0,3 5 0,-7 2 0,1 0 0,-6 0 0,-2 2 0,-1 0 0,-12 2 0,8-4 1,1 6-1,9-4 0,-2-1 0,-3 8 0,-3-6 0,14-6-1,1 3 1,-1 2 0,-4-4 2,-4 6-2,-10-3 0,2 1 0,-9-4 0,-10 10 0,6-8 1,3 7-1,-4-5 0,16 1 0,-11 1 0,12-6 0,-6-3 0,8 0 0,0-5 0,-4 3 0,-7-2 0,-2 3 0,-9-1 0,-3 3 1,-6-2-1,0 0 0,-4 3 1,-5-7-1,6 4 0,-1-8 0,6 6 1,1-6-1,-3 2 0,-8 1 0,-3 0 0,-2 3-1,-7 0 2,-4-1-2,-3-1 2,2 3-1,8 1 0,7-8-1,9 3 1,10-3-1,11 3 2,5-3-2,5 2 2,-8 8-1,6-8 0,-6 8 0,-6-5 0,0 6 0,13-4 1,4 2-1,-2 0 0,-9-4 0,-2 8-1,-4-6 1,3 2 0,-5 2-1,3 2 1,-1-1 1,1 5-1,1-6 0,-3 11-1,-2 0 1,4-4 1,-12 2-1,7 10 0,0-6 0,15-2 0,5 10 0,-3-10-1,-2 9 1,-4-14-1,1 5 2,-1-2-1,-20 0 0,-3 0 1,-3-2-1,-4-3 0,0 6 0,1 1 0,-3-3 0,12 2 0,-4 7 0,-2-14 0,-4 3 1,9-3-1,14 2 0,11-4 1,0 4-1,-12-1-1,-7-7 1,-6 6 0,10-5 0,0-4 0,-2 4 1,-3 5-1,-1-10 0,-3 5 0,-9-2 0,17 1 1,1 0-1,-4 6 0,-1 0 0,-5 0 0,-6-5 0,-8 5 1,0-2-1,5 0 0,-9 2 1,4-7 2,-4 7 0,9-3-3,-2 3 3,16-3-3,-2 3 1,6 0 0,1 3-1,-9-3 0,-4-5 0,-14 2 1,-10 6-1,-15-6 0,-5 6 0,-13-3-3,-1-4-17,4 5-23,-18 9-19,-21 0-20,-30 8-91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2.84167" units="1/cm"/>
        </inkml:channelProperties>
      </inkml:inkSource>
      <inkml:timestamp xml:id="ts0" timeString="2020-04-26T20:44:55.856"/>
    </inkml:context>
    <inkml:brush xml:id="br0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1743 4079 65,'-3'0'37,"-3"-3"-30,0 2 5,-6-3-11,7 4 27,-3-3-25,5 2 17,-3-1-7,6-1 3,1 0 8,-1 6-15,3-3-8,-3 0-1,-3 0-2,3 0 1,0 0-2,3 2-1,-3-2 1,8 6-1,2-5 4,-4 3 0,0 0 0,2 1 0,5 4 0,2-6 0,0 4-3,0-4 3,-2 4 1,-5 1 0,7-2-1,1 4 1,8-6-1,-3 5 0,4 1 0,2-4 0,3 3 0,-2-7-1,-1 1 2,3-1-1,-2 1 2,0-1-1,1-4 3,2 2 1,-10 3-4,-3-3 0,-1 0 0,-3 1 2,0-2-2,8 0 1,0 1 0,2-5-2,-4 5 0,-1 0 2,-5 3-1,2-1-1,-7-2 0,3 1 0,-3-1-1,3 0 1,9 3 0,1-6 2,5 2-2,0-3 1,0-2-1,1 4 0,-3 0 2,1-3 0,-1 3-2,-5-4 1,2 3 0,-6-1 0,-2 1 2,-10-1-3,6 4 4,-5-3-4,-1 3 0,4-2 0,4 2 0,-2-1 0,5 1 1,8 0-1,2-3 0,-6 3 0,5-3 0,5-1 1,2-3 0,4 1 0,6-4 0,-13 5 1,7-5-1,-9 5 0,-2 2-1,0-2 0,5 0 0,0 2 0,-2 0 0,3 0 1,-2 3-1,5-3-2,2 3 2,-4 3-1,-4-3 1,7 2 0,1-1 0,3 5 1,-4-9-1,7 6 0,-1-1 0,0-2 0,4-5 0,0 8 0,-4 1 0,-4-8 1,3 1 0,1 3-1,-5-1 0,2 1 0,-6 0 1,-1-2-1,-5 1 0,4 1 0,-2 0 1,-7 0-1,5 0 0,-5-3 0,6 4 0,-1-1-1,2-1 0,2 1 1,6-2 0,-2-1 0,7 6 0,-6-1 0,8-4 1,-2 2-1,11 0 0,0-3 1,25-9 0,-15 10 0,-8 2-1,-3 0 0,1 5 1,-1 0-1,-3-3 0,0-2 0,0 2 2,0-2-1,1 0 1,-6 3-2,-6-3 0,-7 2 0,9 1 0,-4 0 0,5-2 1,-7 2-1,7 2 0,0 0-1,-3-1 1,-3-4 0,2 5 1,6-3-2,-7 2 1,8 3 0,-6-4 0,5 2 0,8-2 0,-2 0 0,5-2 0,3 7 0,-1-8 0,-5 1 1,-3-1-1,-2 4 0,-2-4 0,1 0 0,-9 3 0,6 0 0,-7-2 0,3 4 0,-2-2 0,0-1 0,-1 1 0,6-1 0,3 0 0,6-2 0,-2 0 0,12-1 1,-7 1-1,12-1 0,-10-1-1,2-1 1,-1 2 0,7-3-1,5 1 2,-4-2-2,-4 4 3,1-2-2,-4 3 0,-3-5 0,-4 5 0,-2 1 0,0-1 0,-1 0 1,1 0-1,-7-1 0,4-2 0,-2 0 0,1 0 1,5 0 0,8-1-1,2 1 0,1-1 0,1 3 0,-1-4 0,-3 5-1,0-5 2,5 3-2,2-3 1,-4 2 0,-4-1 0,-1 2 2,2 2-2,-5 2 1,4-4-1,-8 4 0,2-4 0,3-1 0,-2 3 0,0-1 1,-10 0-1,4-2 0,-1-1 0,1 1 0,0 1 1,-1-1 0,9 3 0,-5-7-1,0 5 0,-1 0 0,-4 1 0,2-4 0,2 5 0,-6-5 1,6-1-2,-4 0 2,0 1-1,1-2 1,-6 4-1,3-4 1,-13 4 0,-6 2-1,-8-2 1,-5 3-1,-5-1 2,1 2-1,-3-1 0,0-1 0,-3 4-1,3-3 1,-2 0-1,4-2-1,-2 4 1,0-2 0,4 0 0,2-6 1,-1 7 0,4-1 2,-3 0 2,0-4-1,-3 4-1,8-2-3,-3 3 0,1-5-1,9 9 1,-6-7 0,-8-1 1,1 0-1,1 6 0,-2-6 0,2 6 1,-6-6-1,8 3 1,-7 3-1,2-6 0,2 3-1,-3 0 1,3 0 0,7-3 0,-6 4 0,-1-2 0,-1 1 1,-3 0-1,-2 0 0,2 0 0,-1 0 0,2 0 0,-2 1 0,0-2 0,1 2-1,2-1 1,0 0 1,-1-3-1,-1 3 0,2-1 0,0 2 0,-1-4 0,-1 5 1,-1-4 0,-1 5-1,2-6 2,-1 3-2,-3 2 1,8-1 0,-10-2 1,8 1 3,-3 0 3,0 0 1,2-3-1,1-2-2,1 5-4,-4 0-1,0-3-1,-2 6 1,4-3-1,-2 0 1,-2-4-1,4 8 0,-4-7 1,4 3 0,-2-1-1,2 1 0,-2 1 1,0-1-1,-2-2-1,2 3 1,0 0-1,0-1 1,0-1 0,0 2 1,0-2-1,0 0 0,0 1 0,0 0 0,0 0 0,0 0 0,0 0 0,-2 0 0,4 0-1,-2 1 0,0-1 0,0 1-1,-2-2-4,4 1-10,-4 0-9,12 8-21,8 2-17,4 5-87</inkml:trace>
  <inkml:trace contextRef="#ctx0" brushRef="#br0" timeOffset="5228.299">1157 3825 191,'-3'6'7,"6"-3"-7,-3-6-3,-3 9 3,6-8 0,-6 4 4,3-4 4,0 8 1,0-5-1,0 0-4,3-1-4,-6 6-2,6 8 0,2 15 2,-1 7 3,3 3 3,-2 3-2,2 3-1,-5-3-2,1-4 2,-3-9-3,4-9 0,2-12 0,0-4 1,-3-4-1,0 0 1,11-10 17,8-8 19,11-17-16,3-5-4,4 0-10,-4 5-7,-13 6 6,4 8-4,-13 10-2,-11 5 0,-2 9 0,-1-3-3,-1 0-8,4 2-21,-3 2-24,10 10 22,-7 19-4,-1 8-54</inkml:trace>
  <inkml:trace contextRef="#ctx0" brushRef="#br0" timeOffset="19740.1289">19979 3213 69,'-3'-6'29,"5"8"-22,-1-1-7,-1-4 9,-3-2 13,3 1-22,-3-2 29,3 2-7,0 1-6,0 3 6,-1 0-4,2 0 0,-2 0-1,2 0-4,-2 0-1,-1 0 1,-2-3 23,4 4-34,0-1-2,-2 2-5,1-2-5,2 11-1,-1 6 8,2 7 2,-4-1 0,1 6 1,-1-2 0,-2-2 1,3-2 0,-1-3 0,1 2 0,-2-5-1,3-3 0,0-1-5,0-1-4,-2-4 0,-4 7 0,1-4-17,1 6-18,-2 0-28</inkml:trace>
  <inkml:trace contextRef="#ctx0" brushRef="#br0" timeOffset="21071.2052">20121 2938 110,'-5'-12'8,"4"3"-3,-6-1 11,1 1 3,3 0 10,-3 3-12,4 0-1,-2 4 2,2 1-11,-1 1-1,-4 0-3,1 0-3,-3 0-1,-9 6-1,-7-1 2,-5 8 1,3 3 1,0-2-4,-3 3 2,-7 3 0,3-1-1,-2 1 4,2 4-5,-5 1 2,-1 9-1,15-5 0,-1 3 2,0-2 0,4 2-1,1-3 0,2-2-2,10-2 2,-5-2 0,2 1 2,4 0-3,3-6 2,-1 2-2,0 5 2,3-4-1,0 6 0,4-2 0,-2 6 0,-2-4 0,6 6 0,-3-1 0,3-7 0,0 10 0,0-11 0,3 6 0,0-6 0,-4 1-1,8-4 1,-1-2 0,-5-1 0,14-1 0,-12 4 0,13-4 0,-3-2 1,1 1-1,2-5 1,0 3 0,1-6-1,2-2 0,-2 0 1,7-6 1,0 2 4,6-4 1,0-4 0,3 2-3,-5 0-3,5-2 1,-5-5-2,5 2 3,-9-1 0,1-7 0,-6 3 5,1-3 2,2-6-3,-4 2 1,1-10 0,1 5-2,-4-6-3,1 6 0,-3-6-2,-6 0 3,-2 1-2,3-1 3,-3 0-1,-5 2 14,4 3-17,-4-3 1,-3 5-2,5 0 2,-6 1-1,0-1 0,-3-3-1,0 6 1,2-3-1,-3 4 1,-1 1 1,1 4-1,-2 1 1,4-2 3,1 8-4,-1-1-1,2 2 1,-3 4 0,2-6 0,-4 3 1,2 0-1,2 1 0,-2-1-1,-2 2 1,1-4-1,-1 1 1,1 0-1,-2-1 2,2 2-2,-2-2 0,2 4 0,4 0-1,-4-2 2,2 7-1,1-3 1,-1 2-1,2-3 0,0 4 0,2-2-1,-4 4-10,4 1-18,-4-3-15,2 0-18,0 5-9,-8 17 2,-3 6 10</inkml:trace>
  <inkml:trace contextRef="#ctx0" brushRef="#br0" timeOffset="25417.4538">22745 4541 192,'-2'-2'30,"2"4"-30,-1-1-7,7 13 3,-3 2 3,2 11-1,2 14 4,0 14 3,2 24 3,-5 2-3,2 9-1,5 5-2,-8 6 0,-3 1 2,5-6 6,-5-4-2,-5-6 4,-3 0 1,-2-9-4,-6 5-3,-5 1-6,-12 6 1,-3-16 0,-9-4 2,-20-14-3,-7-7 6,-8-9-5,-13-11 8,-14-20 7,-1-16 3,-9-21-16,-7-23 7,0-14-5,22-22-5,7-16 4,11-4-3,20 13-1,18-3 0,22-5-8,26-5 2,19-4 6,7 4 1,9-1-1,8 4 0,9-6 0,4-7 0,4 16 0,4 15-1,17 2 1,15 15 0,11 3-2,1 10 2,-6 14-2,2 9 1,-7 13-1,-16 11 1,-10 14-4,-6 16-3,-13 7 1,-5 7 0,-5 4 1,-4 6 2,-7 8 4,-8 7-1,-7 11 0,-3 2 0,-2 12 1,-10 28-1,-1 5 1,-8 2-1,-8-1 0,-1-2 0,3-14 1,-4-15-3,1-10 2,-12-4 1,-3-3-1,-14 6 0,-10 5 1,-6-8 4,-4 5-3,-13-15 5,-4-6-6,-19-7 2,-11-8-1,-2-11-1,-9-16 3,-5-7 5,17-18 4,4-17-11,5-9-1,-6-15 7,3-19-7,13-20-1,6-21-8,21 5 9,18 11-6,14-9 5,25-4 0,11 2 1,13-11 1,20-16-1,11 2-2,10-8 2,14 3-2,13 26-3,7 14 3,4 8-2,8 11 2,-13 3 0,6 7-1,9 8 1,3 7 1,-11 4 1,-7 9-1,-1 11 1,-10 11-2,-16 12 2,-4 9-2,-10 9-1,-7 8 0,-4 17-2,-8 12 4,-7 22-3,-9 9 3,-2 12 1,-9 8 0,4 2 2,-5 2-1,3 21 0,-6 3-1,-7-15 0,-3 1-2,-2-5-1,-10-6 2,-3-8 0,-10 1 1,-7-17 2,-4-10 0,-7-10 0,-10-11 5,-10 7-6,-14-8 10,-5 8-1,-10-5-3,-15-8-2,-14-6-2,18-8-1,6-20 2,1-8 0,8-15 2,11-4-6,31-18-10,26-11-53</inkml:trace>
  <inkml:trace contextRef="#ctx0" brushRef="#br0" timeOffset="46207.6429">9405 4541 254,'-1'-3'32,"-1"1"-21,2 2 14,0-2 10,-3 3-6,0-2-8,3 2-7,-2 0-8,0 1-6,4-4-1,-2 7-2,-3 11 1,-12 13 0,-5 15 1,2 5 2,-6 15 1,5 17-1,1-1 1,-3-6 1,11-4-2,10-14-1,3-2 0,0-7-1,12-10 0,7-15-1,-1-9 2,2-9 2,6-9-1,13-24 5,6-22-1,5-16 1,-10 13-4,-8 1-2,-11-8 4,-3-2-1,-5-2-2,-15 31 2,-2 10 19,-6 8 1,1 8-5,3 0 3,-2 7-9,4 2-8,2-1-4,-2 6-8,-1-3-3,8 22 2,0 25 9,7 26 2,3-8-2,7 9-5,4-6-42,3 0-6,10-12 5,0-14-22,-2-10-10,-2-15-59</inkml:trace>
  <inkml:trace contextRef="#ctx0" brushRef="#br0" timeOffset="46736.6732">10050 5045 190,'0'3'102,"-2"-1"-102,4-2-9,-4 6 2,4 11 7,1 5 7,-2-1-1,4 8-1,1 0-2,1-15-2,-5-3 0,-1-6 0,1-4 1,-4-3 2,4 0 4,-2 0 13,3-3 16,0-22-9,10-9-27,-7 0 3,8-3 4,-7 0-2,0 22 8,-7 9 15,2 2-8,1 9-5,-6-3-16,3 0-1,4 2-6,2 2-3,15 10 7,15 23-2,7 15 4,-7 2 1,-9 7 2,-2-3-2,1-7-3,-3-12-7,-3-17-23,-4-10-9,-11-8 8,-7-8 2,10-5 12,10-16 14,10-25-31,5-11-17,0-22-33</inkml:trace>
  <inkml:trace contextRef="#ctx0" brushRef="#br0" timeOffset="47595.7217">10624 4855 60,'2'-38'59,"-8"17"22,-8 3-12,7 6-1,1 4-23,-3 4-6,7 5 3,2 1-19,-5-1-20,5 0-3,1 6-7,-1 2-2,3 33 9,3 15 0,6 6 0,5 3 1,-7 9 1,3 4-1,5-13-1,0-18-6,0-11-15,4-11-12,-3-11-1,-2-9 11,-4-8 10,1-5 9,2-12 4,7-17 3,-1-8 0,-3 0-1,1-25 0,1 2-2,-4 10 1,-5 8 2,-9 30 4,-4 13 18,1 9-4,-5-3-21,-1 10-5,-22 27 5,-5 13 0,8 2-1,9-2 1,13-1-2,9 1-15,8-7-7,10-15-3,21-5 12,31-12 13,2-4 1,-4-12-1,-7-8-7,-6-10 2,-19-8 7,-12-4 0,-9-13 3,-15 3-1,-11 8 8,-11 17 12,0 1-2,1 9-1,6 1-4,6 11-6,4 0-9,2-2-4,-4 5-8,8 7-7,8 15 19,0 2 1,1 0 0,-3 2-1,-6-2 0,-3-6 0,-5-2-2,-5-2 1,-1-6-3,-3-4 3,0-4 1,0-4 3,-2-5 6,1-6-3,2-6 2,0-11-1,2-9-1,10-17-2,3-1-1,3 21-1,3 6 4,-5 10 3,1 8 0,-7 6 3,2 4-6,-6-1-6,8 0-3,8 0 3,1 5-2,0 1 0,10 2 1,0 8-1,-3 4 2,-2 1 0,1 6 1,4 7 2,8 11-2,-3-7-1,-1-7-32,2-6-11,4-8-15,-2-11-13,5-12-8,-3-6-27</inkml:trace>
  <inkml:trace contextRef="#ctx0" brushRef="#br0" timeOffset="47958.7429">11840 4974 240,'0'0'58,"0"2"-49,0 0-1,-9 3-8,3 15-13,-11 22 13,-8 14 4,11-2-4,1 2 2,13-7-2,0-9 0,10-16 0,7-12 0,5-6 0,4-6 6,3-6 25,-10-8-7,1-4 14,-6-10-4,-2-8-18,-9-5-4,-9-6-4,-14-7-6,-3 5-2,-4 3-9,7 10-21,2 19-19,6 12-33,2 10-51</inkml:trace>
  <inkml:trace contextRef="#ctx0" brushRef="#br0" timeOffset="48394.7674">11998 4996 184,'12'0'19,"3"-3"-16,-5 3 5,-3 7-7,4 3 3,-8 8 5,5 2 0,-3 5-8,1-8 1,2 0-1,1-8-1,1 3 1,7-9 0,0 2-1,0-6-4,5-8 4,8-8 4,16-2-2,1-3 1,-14 13-2,-22 4-1,-9 7 4,-4-5 27,4 8-23,-2-5-8,1 1-6,1 6 4,1-2 1,1-1 1,4-1 0,-1-3 10,8-5 26,-4 0 9,0-5-14,2-3-9,1-6-4,0-4-2,-8-6-8,6-6-1,-5-4-6,-5 17 0,-5 8-2,-2 11-3,4 6-19,1 3-34,1 6-88,-8 22 18</inkml:trace>
  <inkml:trace contextRef="#ctx0" brushRef="#br0" timeOffset="48754.7886">12503 4976 115,'2'5'30,"4"-5"-18,-3 3 13,3 4-5,4 0 1,-2 3-6,8 8 0,24 5 5,7 1-3,7-2-13,-4-1-3,-8-11 4,-6-1 6,-18-10-3,-6-2 13,-5 3-10,-6-6 24,-1-5-7,2-5-23,-4-7-2,-1-2-2,3-5-1,3-9-1,3 5 1,2 12 7,-8 10 30,3 1-2,-3-2-10,0 13-8,2 0-17,-2 0-1,3 0-6,13 7 0,7 1 7,3 8-6,-2 9-19,6 4-13,13 6-17,8 14 9,7-15-87,0-7 44</inkml:trace>
  <inkml:trace contextRef="#ctx0" brushRef="#br0" timeOffset="49438.8275">13964 5040 135,'-5'2'166,"5"-2"-166,2 7-6,1 8 6,1 13 10,4 4 11,4 14-4,-5 2-2,4-9-6,2-5-1,-3-1-6,2-8 4,-7-16-5,-2-4 1,-3-5 0,0-5 4,1 2 41,-7 1 0,5-7-10,-20-13-30,0-17-4,0-14-3,-4-17 0,7-15 0,4-9-10,6-13 0,2 1 2,6 18 4,6 21 2,1 0 0,11 1 2,7 3-2,4 17 1,2 7 0,3 6 0,4 6 1,-15 17-2,1 3 0,-5 7-2,-3 3 1,4 6-1,7 10 0,-9 8 1,3 6 3,0 0 1,-15 5 0,-3 12-1,-19 1 0,-9 5 0,-13 3-2,-4 4-19,3-4-31,1 2-12,6-14-25,13-10-23</inkml:trace>
  <inkml:trace contextRef="#ctx0" brushRef="#br0" timeOffset="50028.8615">14596 4925 224,'-7'-12'61,"-1"-3"-45,1-1 9,-5-3 11,-6-1-6,0 1-7,-6-1-4,5 7-1,2 11-7,-8 1-10,-9 13-1,-22 22-3,-5 18 2,17 2 0,17-3-2,10-5-11,17 4-12,11-18-6,8-10 9,12-6 13,11-8 1,23-11 7,4-11 2,0-9 1,-8-7 0,-10-1 2,-6 6 6,5 3-3,-3 8-3,-4 6-3,-9 13-1,-2 4-2,-6 16-9,-7 2-40,-12-7 44,-4-2 7,-3-5-4,0-7 5,1-3 0,-2-3 2,2-3 16,1 3 17,-1-14 13,8-19-31,4-10-5,6-14 13,-2-11-13,2-5-8,1-8 7,3 23-11,-2 19-4,-4 14-42,-7 18-63,-2 8-114</inkml:trace>
  <inkml:trace contextRef="#ctx0" brushRef="#br0" timeOffset="51926.9701">15451 4766 269,'-12'-9'34,"-3"3"-33,-9-8 0,-15 11 1,-4 8-1,-9 8 9,7 6-10,6 7 1,11 1-3,7-1 2,14-4-1,10-8-3,8-4-2,11-3 3,18-4 3,11-9 0,7-5 3,-9-4 0,-10-1 0,-6 5 0,-10 2-2,-6 9-1,-5 6-3,7 8 2,-8 3 0,-4 4 1,3-4-6,-5-7 2,-2 1 3,3-6 1,-2 5-1,7-2 0,-7-6-16,1-2-10,1-3 25,4-11 2,6-3 9,4-12 0,1-6 15,0-1-7,-4 2-4,-5 9 5,-1 5 14,-9 6-1,3 6-16,-5 8-4,0 0-8,-4 3-3,4-3-4,0 0-7,-1 7-17,11 11 10,0 1 14,1 9-12,2-6 3,-1-2 0,4-6 3,0-6 5,0-1-1,9-7 4,-2-5 2,2-3 0,3-4 4,-7 1-2,-10 7 1,-11 1 8,0 3-9,3 1-2,-5 5-9,4 18 9,-1-5 2,4-10-2,-1 0 1,6-6-1,10-2 2,12-11 3,9-5 2,6-9 0,-8 4-2,-6-5 1,-4 7 5,12-11-4,-15 9-4,-20 12 0,-11 7 10,2 1 11,-6 0-24,-7 9-7,-6 14-7,0 3 5,11-6-8,11-6 3,7-5 7,4-6 1,6-2 6,9-1 4,14-10 1,27 2 0,15-11 5,-15 4-7,-15-10 0,-10-11 2,-16 3 24,-8 2-10,-7 4 1,-9 13 1,-5 7-4,-4 7 2,4 0-19,3 1-1,0 2-15,-5 12-11,4 5 5,5-8 3,6-7 4,-1-4 4,7-5 11,0-6 1,5-4 7,-3-7 6,-8-7 11,-3-6-3,-8-6-10,-4-14 4,4-4-10,1 8 4,-6 16 8,5 18 8,-2 9 0,-2 7-14,8 3-12,-7-1-20,7 15-22,10 29 32,4 18-3,3 9-34,0-12-6,5 25 8,11 4-39,6-29 79,-16-26-24,-21-16-1,-21-5-11,-13-14 13,7-10 16,-11-6-5,12-8 17,14 4 19,7 0 45,9-6-31,16 0-22,9 6-4,8-3 16,0 0-1,0 1 1,8-4-4,-5 4-6,-7 3 8,-10-1 6,-13 8-1,-12 9 14,-2 1-4,-4 4-13,0-3-11,-16 0-12,-14 10-4,-7 12 0,10 6 2,12 1-7,12 5-15,11-4-3,11 7 7,13-10-10,12 0-15,4-14 12,2-10 11,2-9 14,14-5 8,6-9 0,-26-1 0,-26 7 2,-13 5 36,-2 8 7,-4 0-15,2-1-30,0 6-4,-3 11-36,-3 27 27,-2-2-5,14-14-17,5-11 8,10-13 27,3-12 4,8 1 23,3-11-12,-5-8 9,-8 0 6,-12 3-6,-6-2-13,-15-6-11,-20 7-45,-35 4-46,-26 12-121</inkml:trace>
  <inkml:trace contextRef="#ctx0" brushRef="#br0" timeOffset="54590.1223">19013 4535 163,'1'-14'42,"2"7"5,0 0-20,-1 4-4,-4-1 4,-1 1-1,2 1-5,-2-1 3,0-2-6,-2-1-3,-1 3 1,0 3-5,2 0-5,-2 0-6,-8 3-3,-12 12 0,-23 12 3,-5 5 0,-8 16 0,13-3 1,7 6-2,7 1 1,9 3 0,2-8-1,11-4 0,4-5 0,12-8-1,5-6-1,8-2 0,3 0-1,7-6-1,5-4 5,6-4 0,8-10 2,7-15 0,0-10 0,1-9 1,-6-5-1,-9-8 1,-4-13 0,-4-3-1,-5 1-1,-7 18-1,-9 4 1,-6 5-1,2 7 0,-5 3 1,1-1-1,-4 1 1,3 9 0,-6-1-1,0 5 0,0 2 0,-4 7-2,1-3 2,-3 7-10,0-1 4,-6 7 2,-3 1 1,-1 6-1,1 5 2,1 7 0,0 7 1,-3 2 1,5 3-1,5-5 0,1 2 1,4 1 0,7-5-1,-1-6 1,5 3-1,3-9-2,5 3 1,1-4 2,7 7 0,13-1 1,9-4-1,9 0-5,12-6-67,-5-7-38</inkml:trace>
  <inkml:trace contextRef="#ctx0" brushRef="#br0" timeOffset="54805.1347">19244 4793 176,'3'0'72,"-6"0"-49,3-2 26,-3 4 3,6 1-16,-6-2-21,3 2-15,1 1-5,1 13-1,10 19 5,-2 9 0,-7 2-32,11 7-1,-7-3-10,5 11-48,3-12 42</inkml:trace>
  <inkml:trace contextRef="#ctx0" brushRef="#br0" timeOffset="58913.3697">11523 6099 238,'-5'-6'28,"5"2"-24,-3-3 3,-5 2-1,-1-2 7,-9 0-3,-5 9-2,-2-4-5,-15 11 0,0 5 15,0 13-17,-2 8-1,-4 15 3,-5 15 0,6 3 0,2-2-1,15-14-2,7-6 0,10-5 1,13-13-1,14 0 0,11-3 1,13-8 1,9-13 3,2-7-3,8-11 0,0-12 0,4-13 2,-11-5 1,-6-11 4,-4-7-5,-9-2 2,-9-6-2,-9 5 1,-1 6-2,-8 8-1,0 10-1,-15 10 4,-1 9 0,-5 5-1,0 12-3,-9-1-1,-3 17-10,-9 9 5,-8 14 4,1 9 1,7 1 0,7 3-1,9-3 0,11 1 0,3 2 0,12-5 0,3-5 0,11-4-2,2-4 3,12-7 1,10-3-1,15-4 1,5-8-1,8-10-24,14-8-28,3-3-16,1-9 18,-18-1 11,-13-4 22,-14 2 17,-23 5 4,-14 12 21,-5 1 23,-12 5-15,-6 1-2,-9 4-27,-3 6 0,6-1-3,-4 9 2,9 6-3,8 3-2,7 1 1,8 1 1,18 0 2,2-7-2,5-11 0,-4 3 1,6-12 1,-8-3-1,0-4 1,-2-3 7,-13 1 4,-4-3 1,-5-5-7,-16-7-7,-25-3-1,-16 0-16,-9 3 0,-9 5-5,17 9-18,18 8-37</inkml:trace>
  <inkml:trace contextRef="#ctx0" brushRef="#br0" timeOffset="59665.4127">13192 6067 214,'-4'0'43,"3"-2"-18,-2 4 8,-6-6-5,3 1-8,-6 2-1,-5-1-4,-6 5-7,-10 12-8,-27 26-1,6 11 1,8 7 0,10 1-2,12-4 2,11-2-2,13-11 1,15-8-1,6-5-1,4-6 0,12-8 0,7-14 3,6-7 1,4-5-1,-3-11 1,-4-6 1,-3-12 0,0-4 0,-3-2 0,-10-10 3,0-9 4,-7 4-6,-13-2-2,-8 1 4,-11 10 1,-12 14 4,-3 12-1,-5 7-5,-9 9-4,-10 14-6,-13 16 3,-1 6 2,8 12 0,15 4 0,10 6 0,17 6-3,22-2 4,14-14-3,14-7 0,6-6 3,10-6-2,5-10 1,3-3-2,2-14-3,13 0-10,2-6-16,-11 3-37,-11-2-18,-16-2 1</inkml:trace>
  <inkml:trace contextRef="#ctx0" brushRef="#br0" timeOffset="65036.7199">13791 6193 197,'-8'-5'195,"10"8"-169,-1-1-26,-1 1-2,-1-1-1,1 4-8,0 19 6,1 23 5,4 11 1,5 2 1,8 17-2,4-6-42,-2-2-53</inkml:trace>
  <inkml:trace contextRef="#ctx0" brushRef="#br0" timeOffset="66461.8014">11730 7129 189,'-2'-6'62,"2"-7"-43,3 2 3,-4 1 9,-1 3-3,-1-1-2,0 6-9,-2-2-2,-2 3-7,-11-4-3,1 7-2,-6 6-3,-10 12 0,-12 17-1,-3 32 0,-5 5 1,2 11 0,6 5 0,5 3 0,1-5 0,11-20-1,19-22 1,23-7-3,9-10-1,16-3 3,9-13-2,4-9-1,6-16 4,-10-12 2,1-5 0,-1-13 0,-5-4 0,-1-9 0,-8-1 3,-2-14 1,-10-2-3,-7-6-2,-22 17 1,-1 5 0,-7 3-1,-12 8-1,0 11 1,5 7-1,5 8 1,9 13 3,-7 3-4,4 8-4,-5 13-8,-14 30 12,-3 8 0,8 5 0,4-3-1,13 1 0,13-1 0,10-2-1,11-13-1,7-14 0,12-6 1,13-7 1,18-12-2,-5-4-9,-1-7-12,-9-9-22,-3-1-4,-3-3-17,-16-3-18,-12-1 31,-20-2 38,1 2 13</inkml:trace>
  <inkml:trace contextRef="#ctx0" brushRef="#br0" timeOffset="66802.8209">12365 7325 153,'-3'3'50,"-5"7"-47,-9 15 2,-5 9 17,0 10-2,3-4-8,5-4-9,13-5 1,7-6-4,9-11 1,4-6-1,5-7 5,9-1 5,4-11 10,-1-9 3,-2-3-3,-13 1-4,-11-8-2,-7-2-6,-17-1-4,-18-3-4,-21 5-3,-1 12 0,-4 5-22,15 10-24,8 11-34,17 10-81</inkml:trace>
  <inkml:trace contextRef="#ctx0" brushRef="#br0" timeOffset="67554.8639">13351 7325 244,'-8'0'33,"-2"-3"-17,-2-1 1,-10 4 6,-10 4-11,-11 7-3,-2 1-7,9 17 6,-10 10-8,19 12-2,3 9 2,17 3 0,7-5 2,10-10-2,14-13 0,10-14 0,4-9 0,1-7 1,14-10 0,2-14 0,4-13 2,3-12 3,-14-2 1,-9-4 8,-9-9-2,-11-3 7,-17-4-12,-13-1-3,-8 8-4,-11 5 2,-6 17-3,2 8 4,-5 12 0,8 6 0,5 14-4,-3 7-1,0 17-4,1 12 4,6 9 1,11 1 0,14 6-2,16 2 1,11 3-2,6-13 2,18-11-4,7-11 0,9-8-3,-1-12-5,-4-7-4,-2-8-8,2-2-8,-8-9-15,-17-2-21,-10-1 24,-19 0 45,-10 7 1,-7 10 27,2 1 15,-1 4-4,-2 0 1,4 7-6,2-6-19,-1 6-14,2-4-1,3 1-2,0 3-3,9 14 5,-2 8 2,8 12-2,-4 14-5,3 0-67,-4-7 5,-5 1-95</inkml:trace>
  <inkml:trace contextRef="#ctx0" brushRef="#br0" timeOffset="68315.9074">14886 7088 224,'0'-14'50,"-3"5"-32,1 1-6,1 5 11,-5 2 0,-11-2-12,-1-2-4,-9 8-7,-5 17-4,-13 19 4,0 10-1,6 13 1,8-1 0,12 2 0,11-7 1,11-10-1,12-12-2,14-11 1,6-4 1,21-11 2,5-9-2,-3-14 1,3-11 0,-4-16 1,-7-11 2,-11-3 6,-11-1 6,-5-9-8,-13 0-2,-7-6 0,-12 9 1,-5 19-2,-9 4 5,-1 22 5,0 4 1,-4 7-11,0 5-5,-1 6-3,1 12-1,5 11 2,4 12 1,15 10-1,8 18 1,15-6 0,9-8 1,15-2 0,0-12-1,9-3-5,3-3-14,3-4-13,-7-9-20,-8-8-29,-5-10-32</inkml:trace>
  <inkml:trace contextRef="#ctx0" brushRef="#br0" timeOffset="68541.9204">15316 7319 66,'-5'-6'46,"3"6"-11,1-2 10,1 2-11,4-3-12,9-3-9,4-7-5,2 9 8,-1 1-10,-1 6-6,2 1 0,-2 12 0,-3 0-1,1 3 1,-3-2-4,6-3 3,5-4-1,-6-1-2,7-5-13,-4 5-11,-1-6-19,-13 1-21</inkml:trace>
  <inkml:trace contextRef="#ctx0" brushRef="#br0" timeOffset="69389.9687">11435 8203 298,'-1'1'58,"7"-4"-47,-5 1-9,22-10 0,35-15-2,11 6 1,11-1-1,29 6-18,9 8-31,-2 8-13,3 4-42</inkml:trace>
  <inkml:trace contextRef="#ctx0" brushRef="#br0" timeOffset="69780.9913">13430 8492 333,'7'-11'43,"13"-9"-36,32-9-6,21 0-1,11-2 1,-1-2-1,-7 9-15,8 0-31,-1 7-12,-1-3-30</inkml:trace>
  <inkml:trace contextRef="#ctx0" brushRef="#br0" timeOffset="70617.0391">14936 8115 274,'2'-8'64,"11"-1"-52,20-11-11,26-4-1,1 6 1,6 4-1,-2-2 0,2-1-12,-7 2-10,-7 3-21,-13 7-24,-4 0-39</inkml:trace>
  <inkml:trace contextRef="#ctx0" brushRef="#br0" timeOffset="89001.0906">2127 4182 62,'23'-2'7,"9"-5"7,-4 4-5,9-1-1,-1 1-4,0 0 3,4-1-2,-3-1-4,-1 0 2,-1 2 2,-8 0 1,-8 1-4,2 2 0,-9 0 1,-5 0-2,2 2-1,-3-1 0,-8-2 1,0 4-1,0-3 2,2 0 9,-1 3 12,-11-6-15,-1 6-7,-6-3 0,-6 5-1,1-2-1,-4 3 1,-3 0 0,2-4 1,-1 4-1,5-3 0,2-5 2,4 2 0,4 0 4,3-1-2,6 1 0,6 1-1,0 1-2,0-5-1,0 4-3,2-1-2,2 2-5,10-1 3,2 3 7,14-3 3,9-1 0,-2 2-2,2-2-1,8 0 3,16 4-2,3-1 2,-4 4-3,-2-6 2,-3 6-1,2-1-1,12-3 2,4 2 1,6-5 0,0-3 3,-7 2-4,2 2-1,2 2 2,-2 2-2,-7-1 0,-5 7 0,-11-3-1,1-2 0,-12 7 0,-1-2 0,-8-1 2,-7-3-2,-2 3 0,-5-5 0,-4 0 0,1 1 1,-2-3 0,-2 2-1,3 1 0,-4-1-1,5 1 2,1-3-1,3 2 0,4 1 0,1-4 0,9-1 0,1 1 0,6-2 5,0-2 0,12 1-3,5-2 0,7 0 3,-1-1-2,5 3-2,8-1-1,4 4 0,-8-1 0,-3-1 1,-4 3 0,-5 1-1,-6-1 1,1-2 0,-1-1 0,7 0 2,-6-1-2,0-1 1,4 1 0,5 1 1,13 1 0,2-2 2,-1 1-5,-4-4 2,2 5 1,-1-3-1,6-1-1,-9 1 1,1 2 0,-8-4-4,2 0 4,-6 4-1,0 0-1,-3 0 0,-7-1 1,-5 1 0,-7 1-1,0-1 0,4 0 0,2 0 0,-1 0-1,11 0 1,1 0 0,-11-3 1,8 2-1,-7-4 0,-3 2-1,-4 1 1,5-3 0,-5 3 1,-1-3 0,-2 2-2,0 1 3,1 0-1,-7 1-1,-1-1 0,-8-1 0,-6 3 1,-6-2 0,-9 3 1,-1-2 0,0 1 0,0 0 0,0 1-2,-1-1 0,1 1-6,1 4-37,-1 12-16,-8 10-23</inkml:trace>
  <inkml:trace contextRef="#ctx0" brushRef="#br0" timeOffset="91261.2197">11297 6975 121,'-6'-8'46,"0"0"-9,1 2-9,1 2 1,1-4-8,2 5 0,1 1-4,-2 2-5,4 0-12,-5 0 0,4 0-7,8 3 1,13-3 6,17 2 1,13 1-1,8-2 0,19 1 1,-1-4-1,23 4-1,39 1 1,18-3 1,-3-2 0,11-2 0,-26-2-1,-24 4-1,-23-3 0,-18-1 1,-25 5 1,-17-2 2,-24 3-3,-6 0 1,-1-2-1,-2 4-6,0 1-8,-9-2-13,-14 22-16,-10-1-11,-2 4 16,0-1-41</inkml:trace>
  <inkml:trace contextRef="#ctx0" brushRef="#br0" timeOffset="91645.2417">11073 7220 163,'11'-1'0,"17"0"-2,18-1 2,9-1 2,18-3 0,11-2 8,7-6-5,16-3-3,2 2-2,30 1 1,16-2 3,-12 0-3,15 2-1,-13 2-1,-20 5 1,-14 3-10,-17 1-10,-20-3-9,-15 12-4,-20 1-9</inkml:trace>
  <inkml:trace contextRef="#ctx0" brushRef="#br0" timeOffset="96279.5067">31955 5484 71,'0'0'8,"-7"0"11,7-2 19,-6 1-1,6-2-4,-5-1-2,1 0 0,4 1 7,-3 1-15,0 2-6,3-3 1,-3 2-7,3-1-4,-6-4-1,0 3-1,5-6 1,-4 4 1,-1-3 3,6-4 0,-5 0 4,2-5-4,-1-4-5,3-6-4,-1 4 0,-1-2 2,-1-2-3,1 1 1,0-1-1,0 1 1,-2 3-1,4-3 1,-5 6-1,2 2 2,-1-1-1,0-6-1,-2 0 1,-3-4-1,-5-2 0,4 1 0,-1 4 2,2-1-2,-2-1 1,0 0 0,3 0-2,-7-5 1,7 7 0,-5-5 1,-1 5-1,-4 2-1,2 0 1,-6-1-1,-4-2 0,2 8 1,2-2 0,-2 0 0,-5 5-1,1-4 1,3-1 1,-1 2-1,-1-5 0,1 6 0,0-3-1,3 3 1,0 2 0,2 2 0,-2-3 0,0-2 0,-6 5-1,-1-2 0,-5 4-1,5 1 1,-10-3 1,7 3 0,6-4-1,-8 5 1,7 0-2,1 1 2,3 0 0,0-2 0,-7 2 0,7-2 0,-8 3 0,5-3 0,4 4 0,-2 0-1,-5-2 1,-3-1 0,-2 6-1,8-6 1,1 1 0,6 6-1,5 0 0,-1 1-1,1-1 0,-14-3 2,2 3 0,4-4 0,4 3 0,-8 0 0,-3 2 0,4-1-1,2 3 0,6 0 0,-1 5-1,-1 0 0,0 2 0,4-2 0,3 0 1,-3 5-1,-1-7 1,-1 3 1,4-2 0,-3 2 1,-3 0-1,-3-2 1,-1-2-1,-3 3 0,5-1 0,10-3 0,-2 3-1,-3 1 1,-1 0-1,1 2 1,-9 6-1,6-4 1,3-1-1,2-2 1,-5 2 1,-3-2 0,2-2-1,-1-2 0,5 3 0,-6 1 1,8-5-1,1 4-1,-3 2 0,15 2-1,-9 2 0,1-2 1,3 1 1,-1 0-1,-3-3 1,3 1 0,-3-1 1,-4 3-1,1 1 0,6 4 0,-2-4 0,-1 3 0,2-8 0,-2 8 0,-1-7 0,7 1 0,-6 4 0,-1-3 0,-1-1 1,2 1-1,3-1-1,3 3 1,-6-2 0,0-1 0,3 3-1,2-3 1,-9 3 1,3-2-1,2 3 0,-3 1 0,4 1 0,-1-4-1,4 5-1,-5 4 1,0 3 1,1-2 0,-5 6 1,10-10-1,-6 7 0,0-6 1,-1 5-1,7-6 0,-4-3 0,-1 8 0,-1 3 0,0-2 0,3-1 0,-3 4 0,2-2 0,5-6 0,-5 1 0,7-1 0,-4-5 0,2 5 0,-4-5 0,3 3 0,1-1 0,-3 1 0,2-5 0,6 4 0,-6-3 0,1 3 0,-2 0 0,1 0 0,1 3 0,-2 3 1,1 0-1,-2-3 0,3 2 0,-6-5 0,2 3 0,2-1 0,-2-2 0,3-3 0,1-4 0,4 3 0,-2 4 0,-4-2 0,3 6 0,3-1 1,-2 1-1,0 4-1,3 0 1,0 1 1,-2-4-1,2 3 0,2 1 0,-2 1 0,3-7 0,1 6 0,0-4 0,3-1 0,-1 0 1,1 0-1,-1 2 0,1 0 1,-1-3-1,-1 1 1,0 2 0,4-3-1,-4 0 1,3-1-1,2-3 1,-1 2 0,0 2 1,0-12 6,0 12-4,4-11 0,-3 4-1,2-3-1,2 4 0,0-1-1,1-3-1,1 6 2,7-2-2,-4 3 0,3 0 0,-2 0 0,3-1 2,9 2-1,-7-1-1,2 1 0,0-2 0,4 0 2,3 0-2,4 0 0,-4 0 0,1 1 1,-3-4 0,0-10-1,-5 3 0,-1-3 0,-5 0 1,12 0-1,0 5 1,14-5 0,6 6 0,3 0-1,-4 1 0,-3-1 0,-7-3 0,-6 5 0,3-5 0,0 3 0,-3 2 0,-4 0 0,0-5 0,-1 3 0,5-1 1,-2 4-1,-2-6 0,4 2 0,-3-2 0,8 1 0,-10-3 1,1 3-1,2-8 0,-7 4 0,-7 0 1,0-4-1,-1 2 1,-2-1 0,7-1-1,1-2 0,5 3 0,4-1 0,5 2 0,4-3 0,-5 5-1,-7-9 1,-3 6 0,-4-2 0,-3 3 1,-3-2-1,-5 2 0,-2-3 0,1 1 1,2-1-1,0 2 0,5-3 0,7-1 0,6-3 0,-2 0 1,3 0-1,-3 0 0,3-6 1,0 4-1,-2 0 0,-3 0 0,-5 0 0,-1 1 0,8-2 0,7-2 0,-4 3 0,-6 1 0,-6 0 0,3 1 1,-2-4-1,2-1 0,-2 1 0,5 0 0,-11-1 1,1 5-1,-2 4 1,0-7-1,-2 1 0,5-3 0,-3 3 0,-5-3 1,2 7-1,-1-5 1,-1-2-1,10-4 0,-7 7 0,-4 4 1,-2 0-1,1-1 0,-2 1 1,6 0-1,-8 5 0,13-11 0,-7 8 0,-7 0 0,2-2 1,-2 2-1,3 3 1,-3-2 0,4-4 0,-7 7-1,0 0 0,6 0 0,-6-3 0,4 1 0,-2-2 0,4-1 0,0-3-1,3-4 1,-2 8 0,-1-2 0,2-4 0,2-3-1,-1 8 1,0-5 0,1 2-1,-8 4 1,4 0 0,0-4 0,-3 6 0,-6 1-1,11 4 1,-10-1-2,2 0-5,-3 0-16,3 3-4,3-4-2,-3-13-39,12-6-58</inkml:trace>
  <inkml:trace contextRef="#ctx0" brushRef="#br0" timeOffset="99285.6788">11479 4260 96,'-11'-22'193,"8"25"-175,3-1-18,-1 1-6,-2-2 0,0 4 3,6 0 2,-3 0-1,0 1 0,1 6 2,2 1 0,-4 10 7,1 0 0,-3 9-6,-1 0 1,4 1-1,-2-5 1,-1-3-2,6-7 0,0-5 0,3-7 0,3 2 9,1-7 5,10-2 4,15-12 2,21-11-1,35-10-8,35-1 1,16-4-4,-6 2-4,10 4-3,-22-4 2,-18 10-1,-24 2 1,-15 7 1,-22 3-2,-19 3 1,-16 9-1,-6 1 5,-2 4 6,-2-4-10,0 2-2,0 3-1,0-3 0,-2 0-1,2 4 1,0-4-1,-3 0 0,5 1 0,-4-1 0,1 0-1,1 1-1,0-1 2,0-1-1,0 2 1,0-2-1,1 0 1,-2 1-1,2 1 1,-1-1 1,2-1 0,-2 1 1,-2 0-1,2 0 2,0 0-1,-1 0 1,1 0 0,0 1 0,-2-2 0,2 1-1,-2 0 0,4 1-1,-2-1 1,0 0-1,-2 0 1,4 0-1,-2-1 0,0 2 1,0-1-1,0-1 0,0 2 0,-2-2 0,2 1 0,0 0 0,2 0 0,-4 0 0,2 1-2,0-1-2,2 0 1,-4 0 2,2 0 0,0 0 1,0 1 0,0-2 0,0 1-1,0 0 0,0 0-2,0 0 0,-1 3 1,1-3-2,-5-2-1,5 4 1,3-2 1,-6 0 1,3-2 0,-1 4 0,2-1-9,2-1-6,-3 0-12,0 0-18,-3 7-35,-4 11-3</inkml:trace>
  <inkml:trace contextRef="#ctx0" brushRef="#br0" timeOffset="107127.1273">11291 2868 167,'-6'-15'37,"7"15"-8,-1 2-22,0-2-6,0 0-1,0 1 9,-1-4 11,-1 3 5,1 0-5,1 4-4,-2-5-7,2 4-9,0-3-3,-4 4 0,7 4-5,-3 21 8,-6 5 0,3 7 0,0-4 0,-5-6 0,2 0 0,3-9 0,2-5-1,4-2 1,0 2 1,3-7 1,3 3-2,6-5 0,10 1 2,14-2 1,7-8 7,5-5 5,0-3-5,14-8 3,-7-7-5,13 2-3,12-4 0,22 1-2,-4-3-1,-3-5-2,-2 5 4,-4 0-3,-24 5 1,-15 3 2,-15 3 0,-9 7-1,-5 3-1,3-4-2,6 7-1,-2-5 1,4 3 0,-1 1 1,-13 2-1,-11-2 0,-10 5 1,-1 2 0,1-4 0,0 2 0,-2 2-1,4-4 0,-5 2 2,3 2-2,0-2-1,1 3-14,-2-6-18,2 6-13,-1-3-16,-10 17-33,-26 14 3</inkml:trace>
  <inkml:trace contextRef="#ctx0" brushRef="#br0" timeOffset="107794.1655">11446 2830 168,'0'-11'39,"-5"5"-3,4 3-29,1 2 23,-2 2-19,-1 4-11,2-2-3,1-1-6,-6 13 1,2 19 8,-4 14-2,2 7 2,5 4 1,2-9 1,5-3 1,0-10-3,10-10 1,4-6-1,19-10 3,7-6 3,24-13 27,18-13-6,19-4-8,13 2-9,-7 1-1,-7-2-2,-7-2-2,-17 3-2,-27 5-1,-29 7 3,-16 3 10,-3 0 8,-5-1-11,3 1-6,-5 1-6,0 2 0,0-1-18,-5 2-13,-1-2-21,-5 2-2,2 3-1,-10 2-23,-8 9 8</inkml:trace>
  <inkml:trace contextRef="#ctx0" brushRef="#br0" timeOffset="109256.2491">3332 2234 114,'7'-15'17,"5"3"-2,3-4 9,3 2-2,-3 4-10,0-2 4,4 2-7,2 0 2,-9 1-1,0 6 2,-8 1-4,-1 2-7,-3 0-1,3 5-4,5-3 2,1 5-1,4 3 2,-1-3 0,1 4 1,-5 2 0,3-4-1,-1 2 1,-6-5-2,-1 2-2,-1-1 3,-2 0 1,-2 1 0,-2 4 2,-5 3 4,-6-1 0,3-2-1,-1 1-1,-1-6 1,2 4-1,0-3-1,8-4-2,1-4-1,3 8-2,-2 8 2,5 8-32,8 3-28,1 17-55</inkml:trace>
  <inkml:trace contextRef="#ctx0" brushRef="#br0" timeOffset="109451.2603">3494 2744 198,'0'0'28,"0"0"-26,0 0 20,-1 2-15,2-2-7,2 1-31,20-1 3,6 0-10,0 3-11,-9-1-6</inkml:trace>
  <inkml:trace contextRef="#ctx0" brushRef="#br0" timeOffset="109630.2705">3620 2744 83,'-2'0'24,"-4"2"-19,-3 2-5,2-2 1,4-2 0,3 3 1,0-6 10,0 3 1,0-2-1,5-1-4,-1-1-6,2-1 1,-2 2 0,5-3-2,3-2-1,-3 5-1,3-1-2,0 0-19,-5 7-10,-2-2-15</inkml:trace>
  <inkml:trace contextRef="#ctx0" brushRef="#br0" timeOffset="116770.6789">2920 3900 96,'-18'-8'45,"3"2"-27,8 3 12,5 0 16,-1 5-32,5-4 4,-7 4-6,7 1-12,-2-3-7,4 1-7,16 2 14,29 3 0,25 4 2,15-3-2,10 6 0,4 3-1,-3 2 1,-10 1 3,-11-4-3,-10-9 0,-4-4-1,-7-3 4,-9-4-1,-7 1 4,-13-3-5,-9 4 6,-12 3-5,-11 0 1,1 0 14,1 3 8,-2-3 4,-13-6-15,-16 3-14,-14-5-2,-11 5 2,-22 6-1,-12-3-1,-18 0-5,-15 4 5,-11-3-1,3 3 3,-15 1-2,31-2 2,26 4 0,14-14 1,8 7-1,21-5 1,8 5 0,9-1-1,13-4 1,15 7-2,-1-2 1,6 0-10,-1 1-10,2 4-1,6 3 18,10 4 3,11 4-1,14-5 1,14-2-3,22-4 5,20-5-2,34-7 3,71 6-3,-2 4 0,1-1 0,-30-3 0,-24 2 1,-22 2-1,3-3 0,37 3 0,4-3 2,-11 0-2,-9 6 1,-27 0-1,-26 1 0,-22-4 0,-23-2 2,-19 1-2,-23-1 1,-12-1 0,-5 0 12,-3 0 28,-4-3-26,-25-6-14,-11 1-2,-20 4-1,-21-5 1,-29 8-2,-32 2-2,-24 3-1,0-1 4,0 4 1,31 3-2,13-1 1,3-1 1,7-5 0,0-6 1,2-2 0,14-2 1,23-3-1,5-2 1,22-1 0,20 4-1,12 3 0,21 7 0,6-3-10,-3 2-26,12-2 20,15 4 15,14 3 0,14-1 1,9 5 0,24 2 0,20-2 0,13 1 0,4-3 1,0 3-1,-7 2 1,-6 5 0,15-4-1,44 1 1,-5-8-1,13 2 1,-26-5-2,-27-4 1,-23 1 0,-17-4 0,-22-2 0,-15 0 1,-10-1 0,-24 6 2,-18 1-1,0 0 19,-11-3 5,-15-2-26,-15 1-2,-11 11 1,-11 1-2,-18-2-2,-15 2 0,-17-4 4,-17-4 1,-22-4-1,0 1 2,1 0-1,0 0 1,35-2-1,15 7-2,5-4 2,13 2 0,12 0 2,3 0-3,17 0 2,18-2-1,25 6 0,12-6-6,3 7-50,16 1 38,18 2 17,18 1 0,12-1 1,19-3 3,5-3-3,8-2 1,14 8 0,42-2 1,7-2-1,13-1-1,-2-2 0,-22 4 1,-16 0 0,-11-5 0,1 0 2,12 0-2,1 0-1,-23-2 0,-14 1 3,-37-1-1,-20 4-2,-32-4 0,-14 0 0,-4 4 3,-2-4 20,-8 1-8,-25-1-12,-10 2-3,-14 2 2,-12-1-2,-3-2 3,-21-5-3,-16 5 0,7-2 0,11 5 0,4-1 0,-17 0 0,-2 5-1,-6-5 2,-1 3-1,16-1 0,2 2 0,30-4 0,26 3 1,17 0-2,24-4 0,12 0-39,10 6 9,21 0 31,13-10 0,28-1 2,21-4 2,12-4-3,4 3 2,-1-2-3,-3 2 5,-9 3-5,12-2 1,31 1 0,-1 2-1,-7-5 1,-5-1-1,-26 7 4,-35-1-3,-29 6-1,-29 3 0,-19-2 3,-5 1 8,2-1 21,-5-1-23,-24 7-9,-16 3 1,-3 1 0,-18 1-1,-3-5 1,-11 3-1,6 0-1,1-1-6,-2 6-1,8-3-8,4 4-4,17-6 6,33-6-5,13-6 1,8 4-52,18 4 22,15-5 22</inkml:trace>
  <inkml:trace contextRef="#ctx0" brushRef="#br0" timeOffset="118870.799">25589 5637 152,'-1'0'13,"-1"-1"-12,-1 2 10,5-2 19,-2-1-6,-3 0 3,6 4-13,-2-2-9,-1 3-4,0-6-1,9 1-2,13 2 1,14 2 1,10-4 0,5 7-10,3-2 3,3-6-4,4 0 0,-8-5 8,1 2-14,6-2-29,-11 2 4,-8 3 0</inkml:trace>
  <inkml:trace contextRef="#ctx0" brushRef="#br0" timeOffset="119103.8124">25676 5735 59,'29'8'0</inkml:trace>
  <inkml:trace contextRef="#ctx0" brushRef="#br0" timeOffset="130638.4721">29739 6399 121,'-2'4'16,"-11"7"-13,-5 3-3,-1-5 9,6-4 1,-1-2 18,6 1-18,-6-4-3,6 3 6,-7 1 6,-6 6-8,-3-6 1,-7 2 0,-18 6 11,-1 12-21,-6-4-1,-1-3 0,-1 4 0,3-7-1,-5-3 0,-5 3 6,-7-2-6,-6-2 0,-4 0 1,-3-2-2,0 5 0,6-2 1,12 3 1,9-2-1,4 4 0,11-7 2,-1 4-2,2-1 1,6-1-1,-6-1 0,3 4-1,8-1 0,-6 3 2,1-2-1,0 4 0,-3-2 0,3 6-1,-1-6 2,10 2-2,-6 4 1,-6 4 0,-5 0 0,4 3 0,-4-2 0,3-2 0,-3-5 0,14 0-1,-13 4 1,-6 1 0,-3 2 1,-8-5-1,2 3 2,-6 5-2,9 0 0,2 0 3,6 1-2,-1-4 0,-4 3 0,12-8 0,1 1-1,-8 0 1,9 3 1,-1-2 0,0 1 0,2-2 0,1 5 2,-6-6-2,-1 3 1,1 4 1,0-5-2,9 1 0,5-5-1,3-1-1,-3 0 1,2 1 1,1 1 0,-2-2-2,0 3 4,2-4-3,1 0 2,0 5-2,-1-9 1,8 5 0,-5-1-1,-3 3-1,2-1 1,11 0 0,-4-2-1,2-5 0,7 8 0,-9-6 1,4 1 0,7-4-1,-11 4 1,4-7 0,4 5-1,-2 3-37,4 4-47,0-8-91</inkml:trace>
  <inkml:trace contextRef="#ctx0" brushRef="#br0" timeOffset="131111.4992">25997 7817 211,'-3'0'1,"3"-1"1,-3 2-1,4 2 6,-1-2-7,-5 11 3,-7 8 11,-8 12-2,-7 6 4,-1 11-10,-8 4 0,-3 12-3,4-11-3,0-1 9,-10-7 0,9-3 0,5 1-1,10-8-5,6 3-2,8-8 1,4-9-2,13-3 0,-1-2 1,0-7 0,15-6 2,4-1 2,10-8-2,12-4 1,-5 1-1,4-4-2,2-3-1,-5-2-4,9-6-19,-4 9-26,-3 6-33</inkml:trace>
  <inkml:trace contextRef="#ctx0" brushRef="#br0" timeOffset="154545.8393">24888 16352 188,'-9'-11'7,"5"3"9,-1-1 7,1-3-1,4 7-4,0-5 3,1 6-10,-2-6 6,4 4-4,-2 3 4,1 0-4,-1 3-6,-1 2-3,-1-4-4,8 5 0,4-1 0,1-4 0,10 7 2,6-4-1,4 2 4,5 4-4,6-2 2,8 0 0,16 3 2,-2-4 0,-2 0-3,9 4-1,2-5 1,-7 2 1,11 0 0,3 3-1,2-1-2,-5-1 0,-1 3 1,-5 2 1,7 1-2,-1 6 0,-4-4 1,-1 5-1,-8-4 0,-9 2 0,-7-3 1,-2-1-1,-7 1 1,2-5 0,-2-1 0,3 1 0,0-1 1,3-2-2,4 4 1,10-5 0,1 7-1,1-6 0,1 5 2,-12 3-2,1 0 0,-9-4 0,0 3 1,2-4-1,9 1 0,-2-3 2,-1 0-2,-2 1 0,-7-2 0,-1 0 0,3 1 0,-7-1 1,-1-2-1,-8 1 1,2 1-1,-3-5 0,3-1 1,-3 0 0,5-4-1,8 3 1,5-6 0,0 1-1,-3-3 2,7 1-2,-12 2 1,8-2-1,-2 1 0,4 2 0,-3-6 0,-5 5 0,5-1 0,2-1 0,-7 2 0,2 0 0,4 0 0,4-2 0,-6 2 1,0-2-1,-2 3 0,-2-1 0,-11 3 0,6 0 0,-2 1 0,6-3 0,-8 1 0,10 2 0,13-4 1,2 1-1,8-3 0,-8 6 0,-9-1-1,-3-1 2,0 1-1,-11 3 0,-1-2 0,-6 2 0,0-3 0,0 3 0,2-2 1,-13 0-1,1-1 0,-12 3 1,1-2-1,-4 2 1,3-3 0,-6 3 0,3 0 2,0 3 0,-4-3 0,8-3-2,-1 3-1,-3-2 0,5 1 0,10-4 0,-1 4-1,10-2 0,-4-2 0,15 3 1,2 1 0,-5-1 0,-4-1 0,0 2 0,2 0 0,-9-1 0,-6 0 1,-4-1 0,-11 3-1,3-4 1,-3 4 0,-1-1 2,1 4-2,0-6 0,-3 4 4,1-1 2,1-2-7,-6-2 0,-1-2-4,1 1 0,-11-4 1,-2-2 3,-18 4-1,5-2 0,-6-1 1,-11 2-1,-12-3 2,-6 1-2,-11 2 3,-5 1-4,7 2 7,-1 1-9,-7 1 7,1-2-5,11 0 4,5-2-1,4-6 0,-1-1 0,4-7 0,2 6 1,-3-5-2,1-3 0,8 5 0,-13-5 1,3 3-1,2 3 0,2-4-1,-9 4 2,18-1-1,2 6 0,2-6-1,2 6 1,-3 1-1,5-2 0,0-4-2,6-3 3,2 10 0,1-5-1,3 3 1,-6-2-1,4 6 2,-1-6-1,-2 4 0,-3 1 0,-2-3 0,1-1 0,-1-1 0,-1 7 0,4-5 1,2 9-2,4-6 1,-3 8 0,13 1-1,-13 1 1,5 2-3,-8 3 3,6-1-1,-9 2 1,4 3 0,-8-2-1,4 3 0,-2 1 0,7 5-1,-4-4 2,0 1 1,2 0-1,-12 6 0,4-6 0,-9 0 0,1 2 0,-9 2 0,-2-2-2,-11 1 2,0 1 1,-5-5-1,-5 4 0,8-5-1,11-3 1,7-3 0,4 1 2,8-7-2,4 7 1,0-10 0,7 6-1,-3-6-1,3 6 1,10-3 2,-9 2-2,4-4 0,3 2-1,-7 2 1,2-4 0,1-1-1,0 6 0,-4-3 1,5 0 0,-3 3-1,-5-3 1,5 2-2,-5 0 1,0 1 1,-1 1 0,1-4 2,0 2-4,-5 1 3,8 1-2,9-4 2,15 3-2,9 1 0,3-5-10,3 2-1,1 3 9,10 6 3,14 3 1,15-5 1,16-1 1,14 5-1,13 2-1,14 2 0,14-1 0,8-1-1,6-2 0,33 1 2,2-9-1,10 5-1,9-6 0,-7 3 0,-15 4 0,-15 0 1,-6 7-1,-2 3 1,-7 1-1,-13-2 0,7-1 0,-14-1 0,-8-3 0,-15-3 0,-10-3 1,-8 2 0,-1-3-1,-14 1-1,-1-1 1,0-2 1,-15 3-1,4-4 1,-4-2-1,-4 6 0,4-6 0,-7 3 0,9-1 0,-6 1 0,-4 0-1,-2-1 1,5-1 0,-1-2 1,7 3-1,-1-1 0,5-1-1,1-1 1,-7 5 0,-8-6 0,-4 3 1,-10-1-1,1 0 0,-5-2 0,-4 0 0,-6 0 1,-1-2-1,2 4 1,-2-2-1,0 0 0,-2-2-1,2 4 1,0-2-1,0-2 1,0 2-1,0 0-6,0 0-11,-3 0-40,-10 17-38,-15 2-44</inkml:trace>
  <inkml:trace contextRef="#ctx0" brushRef="#br0" timeOffset="159286.1107">25062 13226 189,'-5'0'35,"3"3"-7,2-3-7,0-2 4,2 2-8,-2 2-5,1-4-4,6 5-1,7-4-4,8 1 4,7 1 0,13 3-1,13 5 0,18 2 0,27-1 2,-5 0-4,14-4 4,19-3 4,-16-6-9,-15 3-2,-15-3-1,-7 1 0,-24 1 0,-24 0-3,-23-1-22,-5-1-25,-4 1-17,-10 9-29,-24 8-9</inkml:trace>
  <inkml:trace contextRef="#ctx0" brushRef="#br0" timeOffset="160058.1548">25598 13297 178,'0'-4'53,"2"5"-29,-5-2-5,1 3 2,2 0-13,-1-2-8,5 3-1,6 6 1,4 6 4,8 7 3,13 9 7,2 14 0,14 8-7,4 0-4,13 3 4,3 11 5,3 0-4,15 8-1,-8-14-2,1-1 2,2 7 4,-3 6-2,3 0 5,1-5-7,-4-5-2,-20-8-5,-9-7 2,-3-4-2,-16-5 0,2-3 1,-10-2-1,-4-3 0,-6-1-1,-8 2 1,-3-7 0,6 2 0,-7 5 0,0 0 0,3 5 0,1 0 0,-1 10 0,1-9 0,-4 2 0,-1 7 1,11-2-1,-7-1 0,8 1 0,4-2 0,1 1 0,4-4 1,-4-8-1,-1-6 0,-2-3 0,-4-4 0,-3-8 1,-6-2-1,0-5 0,-3-4 1,-2 0-1,4-2 1,-2 2 2,0 0 0,0-1 3,1 0 2,2 1-2,-3 0 0,0-1-1,0-4-2,3-1-2,4 1-1,-3-5 0,3 2-15,-4-8-15,3 0-15,3 1-13,-4-8 2,2 2-29,-6-2 19,-2-3 9</inkml:trace>
  <inkml:trace contextRef="#ctx0" brushRef="#br0" timeOffset="160350.1715">27212 15051 54,'-13'-14'21,"0"2"1,-1 7-6,5-3 7,4 4 13,5 0 2,2 3-6,-2 3-10,0-2-9,3 0-3,-3 4-5,7-1-1,4 2-2,7 5 3,-6 4-1,1-4 3,-4 5 0,3 3 1,0 6 4,1 5-2,2 4 5,-3 1-10,-3-2-1,-5-5 0,-2-8-3,-4-6-1,-5-3 0,-8 0 4,-7 5-4,-14-5-4,-1 1-27,-5-1-14,12-8-22,12-6-39</inkml:trace>
  <inkml:trace contextRef="#ctx0" brushRef="#br0" timeOffset="172307.8553">12107 16736 93,'-5'-3'28,"1"1"4,-1 1-2,4 0-1,-5-1-12,4 2 1,-1-3-5,0 2-5,3 1 6,2 3 0,1-5 1,-3 1-1,-2 1-3,4 0-2,-1 1-7,-1-1 0,0 0-2,2 2-4,-1-1 0,7 3 4,11 5-1,-1-5 2,2 1-1,3-1 1,15 0-1,-5 1 0,4-5 0,8-4 1,5-1-1,0 3 1,0-2-1,-5 1 0,-3 0 0,-7 2 0,-3-1 1,-10 4-1,-10-1 0,-3-1 0,-3 0 0,-3 0 0,-3-1 0,-3 2 1,1-1 0,2 0 1,0 0 0,0 0-1,-1 0 2,1 0 2,-6 0 5,2-5-5,-2 2-5,-2 3-1,-4-4-1,-4 1 0,-2 0 1,3 1 0,-6 2 1,0-2 1,5 2-1,-5 0-2,-3 0-1,2 0 2,-1 2-1,6-2 0,6 3-3,6-6 5,2 3-1,8 0-2,-5 0 1,0-2-1,3 2 1,-3 2-1,5-4 0,5 2 1,2 0-1,10 2 2,-1 0 0,3-1 0,3 2 1,-2-3 0,-1 2 0,-4-1 0,5-1 0,3 3 0,-1 0 0,-6-3 0,-6 0 0,-1 2 1,-9 0-1,-7-2 0,1 0 1,1 1-1,-10-1-5,-4 4 2,-14 2 2,-3 5-3,-4 1 0,4-4 3,-2-1 1,2-2 0,2 2 0,-3-3 0,-1-3 0,6 1 1,2-2-1,7 0 1,9-3-2,6 1 2,3 2 0,1-2-1,1 0 0,5-3 3,10 0-2,1-1-1,-1 0 0,6 1 0,-2 1 0,10-2 0,1-1 0,-3 3 1,10-2-1,-2-3 0,4 3 0,0-1-1,-5-1 1,-6 5 1,-17-3-1,-9 6 1,-4 0-1,-4 1 1,1 1-1,-17 1-3,5 1 1,-9 3-3,0 3-1,-3 2 4,5-2 0,-8 3-1,7-4 2,4-1 0,0-2 1,1 1-1,9-4 1,1 1-2,8-8 0,0 8-9,9-8-2,-7 6 0,7-2 6,4-4 7,5-1 0,1 2 0,5-3 1,3 0-1,-4-1 1,-6 3-1,-6 1 0,-1 0 0,-10 3 1,0 0 0,0 1 0,-4-1 3,3 2 4,-1-4-3,-4 2-5,3 2 1,0 1-1,-2-3 0,1 3-12,-2 5-14,0 4-29,0 2-14</inkml:trace>
  <inkml:trace contextRef="#ctx0" brushRef="#br0" timeOffset="174923.005">30085 15270 56,'6'-2'14,"-3"-1"0,-2 3 4,1 0-11,-2-3-7,7-1-11,-1 3-22</inkml:trace>
  <inkml:trace contextRef="#ctx0" brushRef="#br0" timeOffset="177323.1423">30277 15245 95,'-3'-7'41,"3"5"-31,-1-7 23,-2 5 3,0-6-9,0 1-3,3 2-8,-6 3-4,1-5-3,-2 1-4,3 0 4,-7-3-1,3 4-3,-6-2-1,0-3-1,-5 4-1,0-1-2,-3 1 1,-3-1-1,0-2 0,-3 2 1,-1-4-1,1 2 0,0-3 1,-4 2-1,2-1 0,-1 4 0,1-6-1,-1 6 1,1-1 1,2-3-1,5 7 0,-5-6 1,4 4-1,2-3 1,4-1 0,-9 4-1,14-5 2,-6 2-1,0 0-1,-12 0 1,10 1 0,5 3 1,-7 0 7,-5 0-9,7-3 2,-2 2-2,-5-1 0,-3-3 0,10 0 0,-10 7 1,9-3-1,-8-4 0,0 7 0,2 1 0,-5-4 0,7 6 0,1-2 1,-4 3-1,6-2 0,-4 2-1,5 0 1,3 2 0,5-4-1,0 6 1,4-3 1,-5 1-1,4 2-1,-8 0 1,-2-3 1,3 5-1,-4-5 0,-3 4 1,-7-1 0,-1 0-1,2-2 0,3 5 0,2-3 0,0 1-1,-1-4 0,-1 4 0,-4 2 0,11 3-1,-3 1 2,0-5-1,2 2 1,-1 3-1,6 0 1,-4 2-3,7-6 3,-2 4 0,4-7 1,6 4-1,-7 1 0,2-6 1,4 7-1,-8-6 0,6 2 0,-9 3 1,-1-2-1,5 1 1,-2 0-1,1 1-1,1-3 1,5 2 0,-8-5 1,-1-2-1,6 0 1,4 3-1,4 0-1,-3-3 1,-3 6-2,6-6 1,-4 5 0,5-2-1,-1 0 1,-6 3 0,1 2 1,4-4-1,-5 4 0,-4 1 1,0 3 0,3-3-1,-1 9-1,3-11 1,-1 6 1,2-6 0,-2 1 0,1 0 0,1 4 1,1-11-1,1 7 1,2-4-1,-2 1 0,1 1 0,-3-3 0,5 4 0,-4-3 0,1 0 0,-3 6 0,5-3 0,-1-5 0,-10 5 1,9-2 0,-4-1-1,-2 5 1,1-4-1,8-2 0,-8 3-1,3 4 1,-4-2 0,3 5 1,-1 3-1,4-5 0,-3 4 0,2-2 0,-1 2 0,3 1 0,2-2 0,2-2 0,1 3 0,0 3 0,-2-1 1,4-3 0,-1 2-1,2 3 2,4 1-1,-4-3 0,3-1 1,2 5 0,1 1 1,3-3 0,0 1-2,-1-3 1,3 2 0,-1 1 1,0-1 1,5 1 1,0 5-2,0-2 1,-4 4 1,8-2-3,-11-4-1,6 1 1,2 0-1,-5-1 0,2-4-1,-4 1 2,1-2-2,-5-4 1,-1-7-1,-1 7 0,-2-1 1,1-4-1,3 2 0,-4 5 0,2-3 1,-3 5-1,10-9 0,-10 5 0,5 6 1,2-3-1,1-1 1,8 7-1,-1-6 1,3-1 0,6 2 1,4 0 3,-3-4-2,-3-3-1,0 1 1,6 0-1,4 4 0,6-4 0,1 4 0,4 1-2,4-2 1,5-6 0,-3 7-1,0-5 1,7-1 0,-3-3 0,-1-1 0,5-4 0,-2-2-1,0 0 1,2-7-1,1-2 1,-6-1 0,-7-1-1,2-3-1,-2 2 0,-3-3 0,1-5 1,7 5-1,-7-5-1,-1 5-1,1-3 1,-6 3 0,-4 0 1,-6-4 1,-4 5 0,0-11 0,-3-2 1,3 4-1,-7 0 0,8-3 0,-6 7 1,0-4-1,0 7 0,-5-1 0,1 8 0,2 0-1,5-7 1,-5 2 0,1 2 0,2-8 0,-1 1 0,0 2 0,-2-3 1,-7 0-1,1 3 1,-8-3 0,-2 0-1,0-2 0,-3 2 0,-9-1-2,-3-4 2,2 4 3,1-1-3,3 0 0,1-1 1,5-2-1,-4-5 0,5-7 0,-1 12 0,3 5 2,-1 5-2,-1 4 0,-2 0 0,-4-2-1,2 4-1,-4 3-10,-2-5-11,-11-2-19,-3-3-18,-4 6-21</inkml:trace>
  <inkml:trace contextRef="#ctx0" brushRef="#br0" timeOffset="177975.1796">29831 14847 113,'0'0'33,"-3"3"-16,8-6 20,-2 3 4,6-15-23,7 5-10,2-5 8,7 1-2,4-5-2,5 3-3,-3-2 0,9-2-6,4-2-2,5 3 0,-6 2-1,-7 0 0,0 2 0,-8 5 0,-8 2-3,-16-5-3,-4 7-5,0-6-10,-6-1-8,-7-1 9,1 0 2,-6 6 12,3 1 4,6 2 1,2-3 1,-1 8 1,4-3 1,4 3-2,1 0 0,1 0-1,5 3-2,5-1 3,6 7 0,1 1 1,8 5 1,12 0 5,4-3 0,-4 6-4,-15-2 0,-8-10-2,-13 0 2,2 6 1,-8-7 3,0 2-5,-11 5 0,-14 7 1,-9-4-3,-14 9-3,5-6-29,9-4-10,8-1-11,20-5-17</inkml:trace>
  <inkml:trace contextRef="#ctx0" brushRef="#br0" timeOffset="179346.258">30940 14134 133,'4'-5'20,"-7"-1"-4,2 3 15,7-2-12,-8 3-6,-1 1 3,0 1-4,6 0 1,-6-2-2,0 2 1,2-3-3,-1 0-3,-1 2-2,0-4 1,-3 0 2,0-2-4,-4 2-2,-1 0-1,3-2 4,1 5-2,-2-6 1,-7 6-1,16-2 1,-15 1 2,12 3-4,-7 0-1,4 3-2,-5 6-2,5 2 1,-10 6 1,4-2 2,-6 12 1,0-3 4,6 4-4,3-3 0,-5 9 1,-2-5 1,9-1-2,-2-3 0,0 0 0,3-6 0,-2-2-1,10-2 3,-4 1-2,7 0 1,-2-1-1,-3-5 1,6 2-1,-3-2 1,6 0-1,0-3 0,0-4 2,-5 2-2,10-3 2,1 0 2,2 5-2,5-4-1,1-6 1,1 7-2,3-7 1,-9 3-2,7 0 1,-4-5 1,-3-2-1,-7-1 2,-1-3 1,0 0 3,-1-1-2,-1-4-3,1 0-1,3-1 0,-5 6 1,-1-6-1,4 5-1,3-4 0,-12 0 1,4 4 0,-2-2 0,-2 0 2,1-2 3,2 0 2,-3-1-7,-1 5 3,0 2 2,0-3-1,-5 0-3,3 3-1,-1 0 0,2 4 0,-4-2 1,1 0-1,-3-1-1,3 2 1,-8 0-1,12-4 1,-10 4 1,10 3-1,-2-1-1,1 4-1,-1 2-3,-1-4-16,-10 8-70,-21 17-72</inkml:trace>
  <inkml:trace contextRef="#ctx0" brushRef="#br0" timeOffset="184942.5781">12445 16939 100,'0'0'7,"2"2"0,-1-2 16,-4-2-8,3 2-6,2 0 1,-2 0-1,1-2-5,8 2 1,6-1 4,0 2-1,0-1 0,2 0-4,-3 2 0,-3 0-3,-1-2 0,-5 0-1,-1 0 1,-2 3-1,-1-6 1,-2 3 0,1 3 1,1-6 1,-2 3 1,-2 0 5,-5-4-1,-5-4-8,-4 3 0,-2-4 1,0-1-1,-7 0-7,-2 1-7,-2 1 6,-4-4-2,-2 6 3,2-2 7,5 3 10,4-5-2,-2 1-4,11-1-2,5 3 4,11 1 6,0-3-7,6 4-5,0-3 0,12 2-2,3-2 2,4 5-2,5-1 1,3-1 1,7-1 1,-3 4-1,2 1 0,-3-2-1,-4 7 1,-6-1 0,-6 2-1,-8 1 0,-3-1 0,-5-1-2,-3-2-2,-5 1-3,1-1-1,-7 5 9,-1-2 0,-10 7-1,-2 1-2,-7-2-7,-3 0-13,2 3 22,-1-6-1,5-4-1,2 3-1,2-4 4,9-2 4,8-4-2,1 2 8,5-1-1,6 2 1,-3-3-4,8-3-6,6-2 0,7-2 0,0 1 0,2-1 0,1 5 0,-1 0 0,0 0 0,-3 3 0,4 2 0,-6 0 0,0 2 0,-9 1-1,-3-1 0,-9 1-4,-2-4-5,1 4 0,-5-3 10,-4 7-3,-7 1 6,-5-1-4,-2-3 1,0 4-2,-3-3 2,5-2 4,1-3-3,3 1 0,5 0-1,-4-1 2,11 0 1,5 0 2,2-1-5,2 1-2,-3 0 0,5-1 1,11-2 2,2 1 0,3-1-1,7 0 1,1 3-1,-4-2 0,-4 4 1,7 1-1,-10 2 0,-5 0-1,-7 2 0,-6-4-3,-1 4-2,-4 0 6,0 2 0,-1-4 1,-5 4 0,-1-1 0,0-1 0,-3-1 0,1-2-2,-2 3 3,2-4-1,2-1-1,-2 0 1,5-2-1,5 2-2,-2-1 2,4-1 1,1-1-1,4 1-3,-2-3 0,1 4 3,4-3 1,9-3 0,0 0 0,0-2 0,2 5 0,-3-3-1,-1 3 1,-2 2-1,-4-3 0,-1 2 1,-6-2 0,3 5 1,-1-4 1,-2-2 3,0 3 0,0 2 0,-3-2 0,1 2-6,-8-2 0,2 1-6,-2 0 0,-2 4 1,1-3-2,2-1-1,1 0 0,0 6-5,5-5-11,-4 8-18</inkml:trace>
  <inkml:trace contextRef="#ctx0" brushRef="#br0" timeOffset="187963.7509">12474 16927 57,'-8'-3'12,"5"-1"-3,-3-1 12,3 5-9,2-4 0,-1 1 2,1 4 3,1-1 1,-2-4-2,2 6-2,2-4 3,-1 2-5,-4 0-12,3 3-1,3-3-7,9 1 2,0 3 6,9-1 1,-1-3-1,0 1 1,-1-3-1,-5 2 1,-5 0-1,0-3 0,-9 3 1,-2 3-1,4-3 3,-5 0-2,-6 0 2,5 0-3,-8 0 3,0-3-3,0 3 1,-3-3-1,8 2-1,-1 0-1,2-1-3,4 2-3,2 0 5,5 0-5,-5 0 4,3-2-3,-3 2 0,11-5 7,-1 2 0,2-1 1,0-1-1,3 0 0,0-5 1,-4 8-1,-2-3 0,-5 5 0,-1 2 0,-5-4 0,-1 4-1,1-2-9,1 3-12,-4 0 17,-1 3 5,3 2-12,-4 0-19</inkml:trace>
  <inkml:trace contextRef="#ctx0" brushRef="#br0" timeOffset="200286.4557">26751 16367 74,'-139'69'0,"-29"-11"0,-11-7 2,-8-13 9,13-9-2,7-10-3,3-6-6,30-17-3,16-12 0,27-10-4,40-10-13</inkml:trace>
  <inkml:trace contextRef="#ctx0" brushRef="#br0" timeOffset="203277.6268">24875 16366 184,'15'-5'9,"8"-6"-2,10-3 32,3 0-18,2 3-17,7 3-4,4 2 0,3-5-2,4 6-9,-1 0-6,-7 6-14,-3-1-22,-12 3-32</inkml:trace>
  <inkml:trace contextRef="#ctx0" brushRef="#br0" timeOffset="203439.6361">24987 16383 117,'26'-1'1,"15"-3"0,9-1-2,10-1-15</inkml:trace>
  <inkml:trace contextRef="#ctx0" brushRef="#br0" timeOffset="206661.8203">12362 16872 119,'3'3'0,"-3"11"-2,10-5 1,5 4 1,14-8 12,5-2 9,10-5 7,0-7-10,6-2-2,1-3 0,-9 0 1,-9-3-7,-11 6-3,-7 3-3,-3 0 1,-11 5 5,-1-3 5,-11 1-5,-5 2-10,-6 0-7,-11 4-1,-10 6-3,-8 4 1,-1 3 7,3 0 2,10 0 1,8-3 1,20-5-1,10-6 0,5 0-13,3 3 7,12 3 6,9-7 1,19-7 2,3-3 4,10-4-1,-1-4-3,-2 5-1,-7-5 0,-6 5 1,-19 2-2,-13 7 1,-10 5 0,1 0 1,-12 0-1,6 0-2,-16 8-27,-8 4 3,-8 10-17,4 9-13</inkml:trace>
  <inkml:trace contextRef="#ctx0" brushRef="#br0" timeOffset="218899.5203">2965 4137 162,'1'0'5,"1"3"-4,-4-2 0,5 1 0,0-2-1,11-3 1,8-3 20,-3 1-5,-5 2-4,-5-3-6,3 4 7,-2 1-10,8 1-1,9 0-2,3 3 0,19 3 2,-6-3-2,7 2 2,16-2 2,9 3-1,13-8 3,-8 2-3,7-3 1,-6 2 2,-8 1 0,1-3 1,1-4-1,-5 4 2,5-3-5,8 1 0,20 5-2,11-4 3,-16 1-2,9 3-2,-4 0-2,-4 6 2,-1 0 2,-14 3 2,11-4 0,-11 1 3,-4-3-2,-2-1 2,10 1-4,-5 2 0,8 4-1,-6-1-2,5 2 0,5-1 0,14-3 3,3 1-3,-2 2 2,-13-5-2,-7 7 0,-8-11 0,-20 5 2,1-2-2,-5 0 0,3 4 1,4-3-1,6 0 2,1-2-2,4 1 0,0-3 0,10-3 0,-3 0 0,-4 0 1,-6 0-1,-12 1 1,-3-1-1,-7 3 1,-9-5-1,-4 5 0,-4-1 0,-2-1 1,5-2-1,2 2 1,4-6-1,-6 5 1,-4 3-1,-4 3 0,3-1-1,-22-2 1,-2 0 0,-5 0 0,2 0 0,8 0 0,2 3 1,13-6-1,1 9-1,-5-6 1,-6 2 0,-6-2 0,-9 0-1,-1 0 2,-2 0-1,0-2 0,0 2 1,0 0 0,0 0 3,2 0 3,-9-3 26,7 3-2,-20-17-28,-14-5-3,-11 0-7,-11 8 6,-12-2-4,-2 10-5,-29 5 4,-36 2-15,-32 4 9,-25-4 12,-17-2 0,16 2 0,16 6-2,35-3 2,2 5-2,1 1 6,2-2-8,-12 6-1,-3-3 2,22 1-6,9-5 9,6-2-2,24 2 2,18-1 4,-3-4-4,7 0 0,17-4 3,19 2-2,19 0 3,14 0-4,3-2-2,1 2-8,22-3 10,27-3 2,27-5-1,21-3 0,21 6-1,30-2 1,9 3-1,15-1 1,18-5-1,-9 0 0,-5-6 0,-11 4 1,32-1-1,22-12 0,17 8 1,-28 6-2,-26-5 2,-25 9 1,-8 2-1,16 7-1,-15-2 0,-2 7-1,-16-3 1,-32 6 0,-26-4 0,-32 7 0,-19-7 0,-21-2 1,-9 2-1,0-2 4,1-1-4,-1 0-3,-3 3-15,-18 5-49,-17 9-51</inkml:trace>
  <inkml:trace contextRef="#ctx0" brushRef="#br0" timeOffset="220494.6116">3468 2658 152,'-17'-3'15,"5"-4"12,0 2 5,2-3-13,-8-1 13,0-5-24,-3-1 6,-1-4-4,-2-3 9,10 3 8,0-1-15,4-2-9,9 6-3,1 1 7,11-4-6,5-3 0,17-12-2,10 5 1,5 0 0,4 0 2,7 0-2,-6 0 1,-1 9-2,0 0 1,8-2 0,-1 7 0,9-6 0,-3 3-1,1-1 3,-3 2-2,9 2 0,11 1 0,3 5-1,11 6 0,-7 3 1,-2 2 0,6 5 0,-8 3-1,-1-3 0,-9 5 1,-4 0 0,1-1 0,0 3 0,2 0 1,0 1 0,-7 1 0,-4-3-1,0 4 0,2-1 1,-5-8-1,-14 2 0,-6-3 1,-7-2-1,-4 2 0,-12-2 0,-2-4 1,-8 2-1,-7-2 0,1-2 0,-1 1 0,-2 0 0,1 0 0,0 0 0,0-2 0,1 2-15,1-1-17,11 0-20,22-6 24,1-7-43,-13-3 14,-14 1 3,-6 4 35,-2-4 19,4 9 38,-2 6 6,2-1-36,-2-2-4,0 4 3,-2 0-3,5 4-2,6-1 4,7 8 10,2 1-8,6 5-2,-6 0 1,-1 0-5,-1-1 4,0 1 0,-10-4 5,0-6-10,-6 1 1,-9-6 0,0 8 6,-19 18 2,-26 14-10,-7 2-6,-4 4-49,3-1-26</inkml:trace>
  <inkml:trace contextRef="#ctx0" brushRef="#br0" timeOffset="222578.7308">24827 17009 308,'4'-8'41,"4"6"-41,20-5-8,20 2 8,12-7 0,22 5-18,19 5-5,7 6-20,-3-4 9,-12 5 2,-20 1-6,-9 0-15</inkml:trace>
  <inkml:trace contextRef="#ctx0" brushRef="#br0" timeOffset="222918.7502">24623 17399 297,'14'-3'9,"9"3"-4,25-5 48,11 3-24,19 0-20,17-1-2,8-4-2,-6 7-3,-6 0-1,-1 5-1,-10 7 0,-11 0-3,-11 5-17,-10-2-18,-11 11-28,-25 8-33</inkml:trace>
  <inkml:trace contextRef="#ctx0" brushRef="#br0" timeOffset="223163.7642">24460 17902 297,'21'-3'16,"24"-4"-16,19-5 18,13-2 9,16 0-23,19 3-4,9 0 0,1 8-3,0-4-13,-13 11-11,-9-1-11,-24 3-7,-7 5-23,-19 3-14</inkml:trace>
  <inkml:trace contextRef="#ctx0" brushRef="#br0" timeOffset="223358.7754">24822 18142 232,'2'-1'50,"18"1"-46,20-7 7,18-7 25,24 1-23,12-5-10,15 5-3,1-9-19,-1 5-33,-19-2-29,-4 5-23</inkml:trace>
  <inkml:trace contextRef="#ctx0" brushRef="#br0" timeOffset="226270.942">25058 16167 164,'-13'-12'12,"4"7"-10,4 3 18,4-5 19,-2 2-11,6 2-2,-3 1-6,3 2 0,0-8-8,9 0-9,12 5-2,16-5 0,15 5 4,24-2 3,16 11 3,16 3-2,20 0 1,32 4-1,11-1 1,7 3-6,16 2 0,-4 5-2,-6 5 1,-20 1-1,14 4 0,-13-2-2,-5-1 0,-5-2 3,-12-5-3,-17-5 4,-19-6-2,-21 3 0,-20-5-1,-17 1-1,-6-3 0,-12 0 0,-7-3 1,-9 2-1,2-4-1,-19 1 0,4-3-2,-10 0 0,8 0 1,-1 2-1,-2-4-2,-5 2-1,5-2 6,-1 2 1,-2-8 1,-15-4-2,-7-5-2,-5-2 1,-5-1-1,-5 1-3,-8-1-3,-7 3-7,-12 0-1,-15-1-3,-21 0 3,-6 4 3,-14-3 5,-6 0 6,7-2 2,23 0 1,-2 6 0,-2-1 1,18 4 0,21 3 0,23 5-2,12-1 0,27 3 0,8 3-3,18 3 3,31 7 3,48-3 0,48 4 2,22 0 1,32 4-1,21 1-3,8-2-2,-29 5 1,10-3-1,-31 5-3,5 1-2,-11-4 1,-21 0 2,-23-3-1,-41-3 1,-35-6 0,-27-4 1,-29-5 0,-4 3 1,-13-8 4,-25-3-4,-24 1 0,-22-5 0,-28 2 0,-3-2 0,-3 3 1,-3-1-1,-1 2 0,11 0 0,-8 0 0,-6-4 0,8-4 1,25 0-1,22-1 0,26 3 2,34 14-2,17-3 4,5 6-4,35-6-4,25 3 4,18-3-2,18 4-7,12 1-1,-2 1-6,-7-1 0,12 1 3,-9 4-12,-11 2-18,-20 0-45</inkml:trace>
  <inkml:trace contextRef="#ctx0" brushRef="#br0" timeOffset="234628.42">12287 17076 92,'-3'-4'93,"3"4"-74,-1-2 4,2 2 8,-2 0-13,2-1-12,1-1 0,10-3-4,10-9 1,8 6 1,3-1-1,-1-2-2,4 3 0,6 1 0,-3-1-1,-2 1 1,-7 0-1,-6-1 1,-9 6-1,-14 2 0,-2 0 0,-1 0 0,-4 0-5,-16 4 3,-15 9-16,-10 2 2,-2 2-5,3-3 8,1 2 5,6-3 8,23-8 0,13-5 0,3 3-2,8-4 2,6-2 1,15-4 5,11-5 2,8-7-2,3-1-3,5-1-1,5-1-2,14 1 1,-1 1 0,-5 1-1,-17 0 1,-7 11-1,-29 6 0,-19 2 0,0 2-2,-3 0-3,-16 7 1,-5 2-5,-7 10-4,-4-4-2,0 3 3,5-4 4,2 4-8,11-5 3,6-3 4,14-5-1,6-2-14,8-4 18,4-5 6,11-5 1,6-3 0,6-2-1,-6-4-1,4 4-9,10-2-7,3 2 15,1 2 2,-7 1 1,-24 9-1,-25 7 0,-11-4 2,-13 9-1,-12 7-1,-9 2 3,0 1-1,-5 3-2,-1 4 0,-9-3 0,-1-4 8,8 4 6,12-9-7,27-5 0,20-10-4,7 3-2,9-6 9,13 0 3,9-17-8,9-4-1,6-2-3,-2 1-1,-1-9-6,4 7 4,-1-4 2,-9 10 1,-11 1-1,-21 8 1,-22 6-1,-12 0-5,-6 6-6,-3 7 2,-11 7-14,-1 3-4</inkml:trace>
  <inkml:trace contextRef="#ctx0" brushRef="#br0" timeOffset="244274.9717">31129 13026 194,'-7'0'9,"1"-4"6,4 4 8,-3-2-5,2 4-6,8-5-1,-7 6 0,2-3-1,-3 0-4,3 2-3,-1-2 3,1 2 1,14-2 2,5 3-1,6 1-3,17 4 1,18 10-3,26 12 1,35-1-3,28 4 2,14-5-1,1 1 0,6-7-2,-19-5 0,7 2 0,-11-5 0,-5 0 0,-9-3 1,-17 1 0,-28 0-1,-27-5 1,-19-2-1,-27-3 0,-20-2 1,5 0-1,0 1-2,-7-1 1,7-1-1,-13-4 2,-22-5-2,-5-1 2,-8 1 0,-4-7-1,-8-2-1,-10 2 1,-27-7-5,-25 1 3,-29-2-14,-29-3 6,7 3-2,-14-3-4,26 2 16,18 4 2,24 3 0,31 1-1,22 4 0,20 2 1,22 2 2,21 10-1,7 0 0,1 0 1,15 3-1,32 3-1,24-2-1,34 7 0,17 7 0,9-3 0,0 3 1,23 0-1,-17 7 0,5-5 0,-7 2 0,-17 0 0,-23-2-1,-18-1 1,-30-7 0,-19 1 0,-29-9 0,-5-4-5,-4 0-4,-5 0-5,-23-1 13,-33-1 2,-18-2 2,-23-7-2,-4-3 4,0 0-5,5-5 2,18 6 3,14 3 0,7 0-4,26 1 0,32 9 0,9-2-1,3 2 0,3 2-3,23 5 3,21 6 1,20 1 0,31 3-1,25 2 1,8 1-2,-7 1 3,-7-1-2,-20-6 0,-15 5 0,-29-6 1,-15-1-2,-18-5 1,-21-4 0,-4-3-6,-4 0-2,3 0-11,-20 2 16,-18 0 1,-8 1-13,-17 1-18,-5-1-25,-7 4-21</inkml:trace>
  <inkml:trace contextRef="#ctx0" brushRef="#br0" timeOffset="247424.1519">32551 13556 63,'-3'3'11,"1"0"-2,2 0-2,-5 0 5,-1 8 1,-1 0 2,-2 2-4,-4-1 7,-2 11-7,-2 6 4,-8 5 6,-5 17-1,-4 7 0,-5 1 6,-6-1-10,-4-1-7,7 6 0,-1-5 4,-2 3-6,-7-5 2,6-9 1,-14 0-4,8-2-3,4-10 0,-2-1-1,-2 0-2,5-8 2,3-4-1,2-1 0,4-4 1,14-10-1,5 1-2,12-3 0,1-5-11,4 2-8,2-4-11,0 2 4,0-2-22,0-3-15</inkml:trace>
  <inkml:trace contextRef="#ctx0" brushRef="#br0" timeOffset="247760.1711">31712 14292 92,'-18'19'34,"-16"10"0,-17 7 6,0-1-23,-18 1 4,3-3-8,-7 6 3,-3-4-7,9-2 0,8 1-5,14-5-4,19 0 0,-3 14 2,12-2-2,20-11 0,14-1 0,24-4 0,20-3-1,12-1-15,0-15-19,12-8-17,-12-5-41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2.84167" units="1/cm"/>
        </inkml:channelProperties>
      </inkml:inkSource>
      <inkml:timestamp xml:id="ts0" timeString="2020-04-26T20:49:12.792"/>
    </inkml:context>
    <inkml:brush xml:id="br0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2721 4180 68,'7'2'15,"-6"-2"-3,-1 0-3,2 1-4,-2-1-1,1-1-2,5 4-1,7 0 5,-2 0 3,8 1-3,1-3 13,5 0-8,-9 4-6,1-5 0,4 3-3,9 1 4,4-4 2,16 1 2,6-2 2,-1-1-9,-3 5-3,2-1 1,-3-1 2,1 1-1,11 1 1,2 0 1,4-3 0,-7 0 1,2-3-2,-5 2 2,-4-1-3,-4 0 0,-11 1 2,-1 2-1,7-2-1,-5 2 4,-8 2-4,0-2-1,3 3 1,3-4-1,1 0 1,8 0 0,7 0 0,6-5-1,3 2-1,-10 2 1,3 1-1,-8 1 1,8-1 0,2 2 0,10-5-1,-1 3 2,0-5 0,5 5 0,-5 0 1,-2 2 0,-6-2-1,-4 4-2,-3 1 1,-3-2-1,1 2 1,10-2-1,11 1 2,4 1-2,24-8 2,10 1 0,-12 1 0,22-2-1,2 1 0,-6 7 2,-17 4-2,-4-4-1,1 2 1,-10 2-1,5-8 0,-3 3 1,24-4-1,3-1 0,-2 2 0,8 0 0,-3 3 0,-6 1 0,-11 3 0,-5 0 0,-7 2 1,-8-2-1,-8 0 0,-7-5 1,-1 0 0,-1-3-1,-11 5 0,-3-2 0,-5-3 0,-8 0 0,-2 3 0,-1-3 0,-7 0 0,3 0 0,-12-1 0,-4-1 1,-6 2-1,-2-1 1,3 2-1,-8-4 1,7-2-1,-2 5 1,11-3 2,13 2 8,-3-2-4,2-2-4,9 5-1,1-5-1,9 0 0,-8 7-1,-5-1 0,-10-1 1,-4-1-1,-17 1 1,2 3-1,8-5 1,10 2-1,-2 3 0,8 6-36,10 3-48,3 3-82</inkml:trace>
  <inkml:trace contextRef="#ctx0" brushRef="#br0" timeOffset="1281.0728">8988 2732 208,'-3'-3'62,"4"6"-51,-2-8 1,-1 8 28,2-1-1,0-2-8,-4 0-11,5 1-12,-1-2-6,0 4-2,0-3-2,-1 0-1,-1 3-1,2-1-2,0 1 1,2 9 4,4 12 1,-2 5 0,-1-1 2,5-7-1,-1-3 0,-1-5 0,3-4 0,3-1-1,9-4 1,15-8 5,16-13 1,11-14-1,1-1 0,-3-4 1,2 4 3,-11-2-3,-5 5-3,-9 3 0,-7 2-1,-12 7-2,-2 7 2,-14 5-1,2 0-1,-4 7-1,2-4-1,-3 1 1,3 1-5,-3 4-36,13 5-31,5 16 7,3 6-45</inkml:trace>
  <inkml:trace contextRef="#ctx0" brushRef="#br0" timeOffset="1902.1088">10278 2735 137,'-2'-2'74,"4"4"-68,-2-2-4,-2 3 26,2-6 6,-2 6-11,4-1-9,-6-4-6,1 6-3,5-2-5,-4 0-6,-1 1-3,0 8 7,-4 14 2,1-4 2,2 0 0,4-6-2,4 5 1,2-4 3,7-6-4,3-4 4,13-5 3,4-8 2,9-6 4,-8-3 4,-1-1-4,-11 0 2,3-2-2,-2-1-3,-4 1-2,10-5-2,-3 7-3,-2-2-1,-2 6-2,-10 4 0,-4 4 1,-1-1 0,-1 5-1,-9-1 0,3 4-1,0-2 2,-1 0-2,1 0 1,0 0 0,0 1-1,0-2 1,0 3 0,-3-2-1,4 0 1,-2 0-1,1-2 0,0 2-5,0 2-13,-4-2-25,4 2-26,-5 13 3,-12 5 8</inkml:trace>
  <inkml:trace contextRef="#ctx0" brushRef="#br0" timeOffset="8300.4747">2177 7275 154,'-9'-5'26,"5"5"-5,2-2-3,1-1 6,-2 1 4,1 1-2,-1-8-10,2 5 3,2 3-8,1 1-10,14-12-1,24-5 0,14-4-1,4 2 1,6 1 1,2 0 0,1-2-1,-2 0 1,3-4-1,-5 6 0,-8-3 1,-4 5-1,-6 0 1,-12 10 0,-7 6 0,-26-5-1,0 7 1,0-2 2,-9 0-2,-3 3-1,-9 4 1,-16 9-1,-6 4 0,-5 0-1,-9 5 0,-10 9-1,-4-1-2,-1-5 3,12-1-1,8-9 1,22-7 2,23-9-1,10-5 0,0 4-2,0-2 2,9-4 0,11-6 2,13-6-1,8-3 0,3-4 1,3 1-1,-3-2 0,-2 8 0,-6-2-1,-13 8 0,-6 7 1,-12 4-1,-1 0-1,-1 6-1,1 10-12,1 18-39,-9 17-36</inkml:trace>
  <inkml:trace contextRef="#ctx0" brushRef="#br0" timeOffset="9138.5227">3500 7311 141,'-7'0'48,"11"0"-19,-2 0-12,-1 0-16,11-5 3,16-6 0,11-2 1,8-6 5,3 1-4,-8 1 0,-2-1-1,-4 7 2,-14-1 2,1-1 1,-8 2 0,-3 5-4,-2 1-2,-12 2-1,1 3 6,-5 0 8,-4 7-15,-19-6-1,-12 13-2,-18 5 2,-3-2-3,-2 4 4,2 0-2,13-5 0,13-3 0,13-5 0,20-5 0,4-1-7,5-4-15,2 5 20,19-4 2,14-8 7,9-5-6,14-4 0,2-8 1,-4 2-1,-10 7-1,-9 0 0,-13 7 1,-6-2-1,-9 9 1,-11-1-1,-2 6 0,-2-2 0,-2 0 0,-2 2-2,-4 3-10,-20 12 12,-9 8 2,-9 0-2,-5 2 4,8-2-2,1-4-1,13-5-1,13-10 0,19-3-1,2-3-12,0 0 3,4 0 10,15-3 4,12-3-2,11-10 2,2 1-1,-7-6-2,-4 7-1,-5-2 1,-13 3 0,-4 6-1,-7 2 1,-9 5 0,-3-2 0,3 8-1,-5-7-11,-2 13-56,-13 23 0</inkml:trace>
  <inkml:trace contextRef="#ctx0" brushRef="#br0" timeOffset="10043.5744">3945 7741 175,'3'-3'42,"-2"5"-24,5-7-13,-1-2 0,5 4 7,-5 3-5,4-3-2,4 3 0,-4 3-4,2 1-1,-3 5 0,6-2 2,-2 6 0,-2-2-1,1 2 3,-4-2-2,0 0 2,-5-2-2,2-2-2,-8-3 0,4 3 1,-10 6 6,1-4 3,-5 6-4,-4-4 2,-2 2-1,4-5 0,2-2-3,2-1 3,-6 3 0,3-4-1,-3 1 4,9-2-2,3-1 1,1-2 0,4 2-4,-2-1-1,0-2-1,3 1 3,3 1-1,-3-1-3,0-1-2,0 2-2,3 2-2,1 14 3,2 13-7,5 20-63,4 24-35</inkml:trace>
  <inkml:trace contextRef="#ctx0" brushRef="#br0" timeOffset="10361.5926">3967 8405 246,'-3'-8'55,"1"-1"-3,-3-1-6,3 1-15,-4 1-4,2 0-10,4 7-13,-2 1-4,2 0-2,2 1-2,-2-3-4,7 0-14,5-6-5,6 0-11,-2 7-9,-2-1-12,-1 0 11,-2-1 22,-5 0 17,-2 6 6,-2-3 3,-5 0 0,-2 2 2,1 3 1,-7-5 1,-1 4-4,8 2 0,1 3-28,0 1-68</inkml:trace>
  <inkml:trace contextRef="#ctx0" brushRef="#br0" timeOffset="13385.7655">8196 5516 175,'1'0'21,"1"-2"-5,-4 2 10,-1 3 0,3-6-1,-1 6-8,-1-2-10,4 2-7,-4-4-1,2 2-3,-3 6-3,8 0 1,1 15 6,3 7 2,-1 2 0,0-4 1,0-3 0,-1 5-1,2-13-1,-3 3 0,0-8 0,-3-5 0,2 0-1,-2 2 1,-5-5 0,2-4 1,2-1 0,-4 2 4,1-3 12,1-2 23,-7-3-20,3-13-17,-7-1-4,11-2 1,3-2-1,5 1 0,1-4 0,9 0 0,-5 3 0,5 1 0,-3 1-1,6 0 1,-3 10-1,-5 0 1,5 3-3,-1-1 1,9 5 1,0-3-1,1 1 1,-1 1 0,0 4 1,-7 1-2,-3 3-1,0 0 1,-2 5 0,-5-1-2,9 2 2,-3 5 2,-2-1-1,3 5-1,-6-1 1,5 8 1,-5-5-1,-1 3 0,-1 4 1,-4-4 0,1 3-1,-2-3 1,0-7 1,-2 0-1,-2-4 2,2 1-1,-2-2-1,2-6 1,-4 1-1,5 1 1,-4-6-1,4 0 3,-2 2 0,0 0 4,0-3 1,-2-3 1,-1-8-7,-1-10-1,7-2-1,4-8 0,6 0 0,6 2-1,-2 9 0,1 1 1,-1 3-1,-10 11 0,2-1 1,-3 4-1,2 4-1,-7 2-2,5 1-1,4 3 0,5 4 1,5 6 2,-4 2 2,5 4 0,-3-2 0,3 7 1,-3 0 1,0 3-1,6 7 1,-1-2-2,1-6-1,1 0-36,-6-9-14,3-2 2,-3-14 13,-7-8 14,-1-10 19,-4-4 3,-1-5 0,-3-5 0,6-5-1,-4-2-13,5 16-2,-17 10 16,4 6 28,1 6 11,-1 0-28,3 0-11,0-1-8,3 6 8,2-2 5,2 0 5,2 4-1,1 1-5,7 4 1,1 1-2,2 5-3,-2-1-37,-12-2-37</inkml:trace>
  <inkml:trace contextRef="#ctx0" brushRef="#br0" timeOffset="13954.7982">9359 5499 64,'18'12'17,"-12"-2"2,10 1-7,-8 2-1,-2-1 4,-1-2-4,3-3 3,-5 1-8,6 1-1,-9-4 3,3 2-4,0-1-1,0-3-2,-3-5 0,5 2 5,-5-1 8,-3-1 31,3-5-4,13-4-25,-8-7-14,5 4 7,6-6-4,3 1-5,-2 1 8,8-1-1,4-4-4,-8 10 9,-3 4-3,-5 7-3,-1-1-3,-6 1-3,6 2-1,4 2 0,4 1 1,-1 5 1,8 0 0,-2 6 0,4 6 0,-6-3 0,12 10-1,-7-1-23,-8 6-21,1 3-34,10 1-1</inkml:trace>
  <inkml:trace contextRef="#ctx0" brushRef="#br0" timeOffset="21093.2064">19281 3269 161,'0'-6'46,"-1"2"-34,2-4-10,2 3 12,-3-2 12,-1-2-7,4 3-8,0-2 7,-2-3 0,3 2-10,0-2 9,-1-3 1,-2 3-5,-2-3-2,1-2-6,0 4 3,-3 0-1,-2-4-1,1 3-2,-4 3-2,-2-1 0,-2-2 0,0 4-2,0-2-2,-4 1 1,-4 2-2,-1 4 1,5 1-2,-8 2 3,-9 5-2,-12 4 1,7-2 2,-7 5 0,5 5 2,-2-2-2,5 0 1,-1-3 1,10 1-2,0-1-1,2 2 0,1 0 0,2 6 1,0 3 0,0 0 0,8-2 1,-7 2-1,4 3 0,2-3 1,4 1-1,0-5 0,6 4-2,3 0 2,-6 11 1,8-2 0,2 11-1,9-5 0,-1 6 0,-1-1 0,13-5 0,2-7 0,4 0 2,3-9 0,6-2 0,11-6 0,12-6 1,12-9 1,-3-3-3,-7-10 3,-8-2-1,-8-14-1,-7 1 1,-7-1 1,-4-15 0,-6 0-1,-1 0 1,-11 2-3,2 0 2,-11 7-1,6-5-2,-10-3 0,2 4 0,-2 3 0,0 9 0,-3 3-1,2 5 0,1 1 1,-8 1-2,8 9 0,-4-1 0,-1 5-2,-1 1 0,2 0-1,-2 3 4,-2-3-1,-3 5 2,-7 0 0,-2 0-3,0 4 3,-4-1-2,4 4 1,-8 3 0,2 2 0,5 6-1,1 2 1,2 7 0,2 1 1,3-2 0,5 0 0,0 1-1,7 1 0,4-1 0,2-2-1,4-5 2,4 6-1,1-4-1,11-1 2,-1 0 2,9 2 0,1-4 0,5-3 0,-1-3 1,6-1-1,-3-4-1,2-8 4,3 4-5,-6-4-5,-7 0-25,1 1-17,-5-6-12,4 0-4,-2-6 6,1-3 8,-2 6 5,-4-5 12</inkml:trace>
  <inkml:trace contextRef="#ctx0" brushRef="#br0" timeOffset="21498.2296">19539 3451 104,'0'0'24,"0"2"-6,-1 1 11,1-6-3,-3 6-18,0 3-8,-3-1-8,4 8 8,-2 7 6,-5 7 3,4 2 1,4 0-3,2 0-2,4-5-2,4-5 0,2-5 0,2-5 3,-1-5 8,1 2 8,5-9 1,-3-4 4,3-7 8,-3-4-4,-3-9-12,-2-2-2,-4-12-8,-5 3-7,-2 3 1,-5 8-3,-1 6 0,1 7-2,0 7-1,-2 1-13,0 6-26,5 2-20,-8 1-6,-5 11 7,7 0 0,3 1-9</inkml:trace>
  <inkml:trace contextRef="#ctx0" brushRef="#br0" timeOffset="21969.2566">20185 3317 259,'-9'-7'43,"6"1"-14,-3-2 2,-1 4-5,4-2-4,3 6-5,0 0-13,1-1-4,2 1-5,0 4-52,17 14-10,3 10-38</inkml:trace>
  <inkml:trace contextRef="#ctx0" brushRef="#br0" timeOffset="22106.2644">20213 3642 52,'0'6'201,"-4"1"-172,1-3-19,1-1 8,2 2-2,-4-2-10,7-3-2,-2 2-4,1-3-2,7 2-77,27-9 2</inkml:trace>
  <inkml:trace contextRef="#ctx0" brushRef="#br0" timeOffset="22338.2777">20574 3513 103,'8'-8'70,"7"-9"-43,1-1 16,11-6 0,10 3-14,-5 2-6,8 5-15,3 0-6,-5 10-2,-2 0 0,19 5-16,-8 8-58,-8 7-44</inkml:trace>
  <inkml:trace contextRef="#ctx0" brushRef="#br0" timeOffset="22458.2845">20807 3553 81,'-27'22'21,"3"2"-7,11-5-11,19-13-3,-6-5-11,10 3 11,31-7 21,20-8-21,0 0-14</inkml:trace>
  <inkml:trace contextRef="#ctx0" brushRef="#br0" timeOffset="23446.341">22138 2980 234,'3'0'27,"-3"0"-5,-6-5 22,3 2-14,-6-5-4,-3 4-8,3 2-8,3 0-7,-5 4-3,-8 3-7,-5 10 1,-10 13 6,-20 18 3,9 3-1,5 1-2,6-5 0,11 5 0,7-5 1,13-15-1,0-6-4,12 2 1,7-8-1,7 2 3,5-12 1,11 8 0,7-18 3,14-9 0,6-13-1,6-1 1,2-12-1,0-8 0,-2-6 0,-6-2 0,-13 2 1,-5-3 0,-11 4-2,-16 8 0,-8 0 2,-8 1-2,-7 0 1,-5 15 3,-5 3 2,-3 7-7,-4 2 0,-6 3-6,-2 1 2,-6 8 2,-9 4 0,2 1 1,-3 9 0,1 0 0,0 5-3,3 5 2,2 7 2,2 4 0,10-1 0,4 2 0,9-4-1,1-1 0,11-4 0,0-4 1,11 0-2,0-2 1,5-6 2,4 1-1,10-5 3,3 3-1,6-8 1,18 0 0,3-1-1,11 0-2,-3-2-29,0 2-20,-12-6-5,-12 5-2,-10 1 1,-7-3-20</inkml:trace>
  <inkml:trace contextRef="#ctx0" brushRef="#br0" timeOffset="23913.3678">22851 3268 181,'-2'0'2,"-1"4"-2,-3-2 0,3-1-6,-9 12 6,-4 5 15,4 0-10,1 3-2,6-4-2,7 5 2,4-5-1,5-2-1,8-1 1,2-13 6,5 2 8,3-4 7,-6-10 8,-4-3 4,1-10-12,-6 4-5,-5-3-6,-9-4-5,-7 4-2,-3-5-5,-4 0 0,0 12-1,1 6-5,10 3-34,0 7-51,3 5-81</inkml:trace>
  <inkml:trace contextRef="#ctx0" brushRef="#br0" timeOffset="26140.4951">23355 3141 195,'-2'4'46,"-1"-5"-43,3 1 10,2 4 22,-5-7-13,4 6-6,1-6-6,-1 3-5,2 0-4,24-6 3,19-3 0,18-5 0,2 5-2,-8 0 0,-3 0-2,-5 1-23,-6 0-44,-5 6-28</inkml:trace>
  <inkml:trace contextRef="#ctx0" brushRef="#br0" timeOffset="27161.5535">24766 2644 110,'6'-6'28,"-6"3"-16,1-2 20,-4 4 21,2-1-8,1-1-6,-3 2-7,1 5-6,-1-4-13,0 2-12,2-1-1,-5 3-10,-1 8 4,-14 16 6,0 17 2,-11 7 1,2 4-1,-13 1 2,1-4-3,-4-3-1,-5-11 4,-4-3-4,11-8-4,-4 5 4,-7-10-4,-2-1-2,12-7-3,7 4-2,10-14-7,11 0-4,9-4 22,13-1 7,-2-4-6,3-10 0,11-6-1,15-11-1,2-3 1,2 8 1,-8-3-1,4 4 3,-5-1 3,-5 11 1,-7 1 0,1 2 2,2-3-6,-6 12 1,-4 0 0,-8 2-4,13 2 0,-6 3-2,4 1 0,2 7 0,7 3 2,-1 4 0,-2 1 1,9 5 1,-3 0 1,5-5-2,-10 3 0,4-3 0,-4-5 0,3-1 0,-3-2 1,3 0 0,-2-3 0,2-1 0,3 1-1,-4-5-1,3 5-9,-2-1-34,-4-1-25,-3-2-5,0-1-4</inkml:trace>
  <inkml:trace contextRef="#ctx0" brushRef="#br0" timeOffset="28682.6405">25567 2878 147,'4'-10'47,"-4"1"-30,2-1 10,-2-3 10,3 7 2,0 1-11,-6 3-7,-2 1-3,5 1-1,0 0-5,-3 1-5,-1-1-7,7 4-6,-11-1-12,-4 14 15,-16 17 3,-2 9 6,-1 6-4,5-2 2,6-4-4,6-3-1,6-5-2,9-10-6,5-3 1,3-5 4,3-2 0,6-5 3,4-5-2,6-3 3,3-7 3,2-8 2,3-7-2,0-5 2,4-12 6,-1-6 2,-3-5-2,-8-12-1,-7-2-5,-8 0 0,-10 3 2,-6 1-1,-7 3-3,-3 2-2,-8 7 1,1 6-2,-8 2 0,-3-1-2,2 11 0,-4 6-2,10 7 2,12 6-2,2 12 3,5-7-5,2 5-24,4 5-24,-2 10-13,0 16-2,3 15-9</inkml:trace>
  <inkml:trace contextRef="#ctx0" brushRef="#br0" timeOffset="29761.7023">26885 2576 167,'-8'-11'50,"3"13"-19,-3-2 1,2-2-3,0 4-12,5-5 2,-3 6-7,2-3-2,4 2-8,2-2-2,-7 2-1,9 8 1,-3 8 0,1 13 2,1 6 1,14 15 1,-5 6-1,5 4 0,-1-1-1,9-6 0,0 4-1,-8-18 0,1-5-1,-1-7 1,-10-7 1,-2-4-2,2 2 1,-7-7 0,-1 3 0,-2-4 0,-4-3 1,-2-1-2,-11 3-4,-23-2-16,-12-1-33,-1-2-46,-5-15-48</inkml:trace>
  <inkml:trace contextRef="#ctx0" brushRef="#br0" timeOffset="29964.7139">26748 2579 211,'25'-47'9,"13"5"-6,12-9-1,9-4-2,0-2 0,7 18 0,9 17-4,-4 7-10,-10 8-13,6 7-17,-4 8-5</inkml:trace>
  <inkml:trace contextRef="#ctx0" brushRef="#br0" timeOffset="30897.7672">27786 2363 213,'-7'-18'23,"4"12"2,0 1 13,-2 5-21,-2 4-17,1 1-2,-14 15-1,-12 26 2,-22 23 2,-6 14 11,2 10-9,5 3 3,17-10-3,7-13 1,14-7-3,14-15 1,10-8-2,16-3 0,9-8-16,11-8-8,8-9-2,11-12 5,15-7-6,-8-12 9,-3-12 11,-9-7 5,-11-5 2,0 0 0,10-12-10,-14 1-21,-9 0 28,-15 10 3,-4 5 8,-9 11 6,3 7 2,-5 1 4,-2 2 1,-6-5 11,-2 6-3,-2 4-6,-3 0-16,1 3 2,-2 5 2,-4-3-11,-2 10-1,-6-1 1,-7 21 0,-1 13-3,7 10 3,-6 16 2,8 6 0,10-5 0,3-5-2,6-6-7,15-13 0,7-15-3,8-9 4,6-12 6,1-8 3,11-10 3,1-7-1,7-9 3,0-11-1,-9-3 0,-6-2 3,-17-1 0,-3-6-7,-14 2-3,-4 2 4,-7 9-4,-5 5 1,-3 5-1,-6 15-3,6 2 1,-7 5-1,0 7-2,7 2-2,-2 6 5,1 8-1,-8 13 1,6 5 2,11 0 0,10-2 0,1-1 0,8-2 2,11-3 0,3 3-2,10-4-2,0 0-35,-2-4-33,24-2 7,-1-9-33</inkml:trace>
  <inkml:trace contextRef="#ctx0" brushRef="#br0" timeOffset="32125.8375">28696 3013 108,'2'0'35,"-4"-4"-12,2 1 10,-1 2-6,1-3-1,-5 0-5,4 7-5,-1-3-7,1-2-1,-2 2-8,3 3-5,-8 1-7,-13 9 12,-2 11 3,-4-2-2,7 3 0,7-4-2,10-3 2,7-7-1,7-4 2,-1-2-1,9-1 3,6-3 2,10-6 0,4-11 2,-6 2 1,-16-3 9,0 0-7,-6-3-9,-6 3 1,-5 2-2,-2 0-1,-4 0 0,0 5-4,-2 3-19,-3 3-28,1 3-28,-5 2-58</inkml:trace>
  <inkml:trace contextRef="#ctx0" brushRef="#br0" timeOffset="32548.8617">28995 3079 129,'0'1'12,"-5"3"6,2 1-15,-6 2 28,2-2-10,-1 7-4,-5-1 0,-2 4-10,-2 5 0,-8-1-1,1-1-3,-7-1-3,-7-3-27,12 0-36,11-6-19</inkml:trace>
  <inkml:trace contextRef="#ctx0" brushRef="#br0" timeOffset="33360.9081">29625 2646 155,'3'-20'14,"2"4"-7,-5-2 14,-2 2 20,2 7-4,-10 1-14,4 5-15,4 2 1,-6 1-6,5-1-3,-6 6 0,-20 5 3,-5 13-3,-2 4 0,-10 25 0,2 6 0,-6 7 1,10-3 3,3-4-3,18-7-1,12-10 0,8-8 1,10-5-1,8-8 0,-4-7 1,21-4 1,1-12 0,13-10 5,5-11-3,7-15-1,-11-4-1,3-6 1,-22 0-2,3-1 3,-17-4-3,0 1 0,-14 5-1,-2 8 2,-8 13 4,-3 8-5,-3 9-1,-3 1-4,-10 6-7,-13 14 10,-9 7 0,0 11 0,9 7 0,8 1 1,2 11-1,18-4 2,1-1-1,14-8 0,2 2 0,13-3-1,26-7-14,6-8-18,2-8-14,-5-11 4,11-5 33,17-7 7,-3-6-9,-33 3 7,-21-2 5,-10 3 14,-7 7 15,-5 2-3,1 4-4,-6 2-2,4 1-8,1 1-9,2-1-3,-3 0-4,0 1 2,0 11 2,0 3 2,3 3 1,2 2 1,2 1-4,2-3-4,9 0-30,3-9 4,3-6 15,6-12 13,4-10 1,11-12 0,4 3-12,17-9-52</inkml:trace>
  <inkml:trace contextRef="#ctx0" brushRef="#br0" timeOffset="33528.9177">30493 2602 224,'-4'-1'29,"0"1"-10,4 4-13,-2-3-6,-5 10 0,-8 13 0,-15 24 9,-6 12-1,5 7-5,-7 12 3,0-1-6,-21-3-30,-21-5-26,-17-9-30</inkml:trace>
  <inkml:trace contextRef="#ctx0" brushRef="#br0" timeOffset="34111.9511">25434 3882 84,'8'10'30,"11"0"-5,9-3 15,19 1-8,11-7-8,12 2-9,28-4-1,17-2 1,33 0 0,41 5-6,4-1-2,-8 2-3,-30 1 1,-24-4-3,8 4 0,-20-8-1,-22 3-1,-14-2-1,-23-1-10,-39 4-25,-25-2-47,-37 11 6</inkml:trace>
  <inkml:trace contextRef="#ctx0" brushRef="#br0" timeOffset="34847.9932">26063 4450 193,'-1'-2'33,"-2"3"-24,0-2-4,0 2-5,-6 6-7,-12 18 7,-13 17 17,-3 17-3,8 11-11,4-1 0,8-10 0,4-15-1,19-15-2,6-12 2,-1-3-1,6-6 3,-2-2 1,8-6 12,-1-12 4,1-7 5,15-12-10,-7-12-1,2-12-2,-6-15-6,-9-5 2,-5 10-4,-10 0-3,-4 10-3,-14 3 1,2 9 0,-7 7 0,-2 6-1,-9-2-2,5 13 0,14 16 0,12 5-2,8 2-95,5 18 10,21 4-4</inkml:trace>
  <inkml:trace contextRef="#ctx0" brushRef="#br0" timeOffset="35771.046">26703 4427 167,'5'-10'32,"-1"7"-11,-5 1 13,1 4 10,-3-2-16,0 3-19,-2-3-9,4 3-8,-11 11 1,-12 15 7,-18 11 1,2 7 4,6 6-1,1 7-1,7 1-2,4-8 0,13-6 0,9-11 2,8-9-3,5-5 2,2-6-2,3-7 0,4-1 1,8-11 6,8-8-4,8-13 2,3-3-2,-3-16 0,-1-4-1,-6-8 0,-5-6 0,-13 3-1,-3 4 1,-9 6-2,-3 8 3,-6 0 0,-6 6-2,-6 7 6,3 7-2,-7 11-5,2 0-3,-7 7-2,6 4 1,-3 5 2,-2 1-2,3 11-2,-2 9 5,7 10 1,0 1 0,3 4 0,12-12 1,3 3-1,3 0 1,4-7 2,3-2-2,3 1-1,6-1 0,0-9-1,9-2-6,-7-11-3,0-1-1,12-4-1,-3-8 0,-9-2 2,-5-8 7,-4 4 3,0 1-1,-11-2 1,5 1 0,-9 8 1,-3 4-1,6 8 1,-9-7-1,0 6 0,3-3-1,0 0-4,0 14-2,3 5 5,3 1 2,3 8 0,-7-7 1,6-4 0,4-8 0,-1-3 0,-1-3 0,2-3 4,-3-4 8,14-6 7,0-5-2,0-10-5,-4-2-4,5-2-5,-11 0 0,2 3-2,-10 5-2,-8 2 0,-14 7-28,-11 7-34,-17 8-20,-23 11-37</inkml:trace>
  <inkml:trace contextRef="#ctx0" brushRef="#br0" timeOffset="37734.1583">19255 5911 191,'-8'-16'41,"3"5"-20,-2 2 4,0 0 10,-4-1-18,1 3-6,-5 0 1,-3-2-2,0 4-9,-10 7 7,-2 10-8,-15 7 0,-4 18 5,-5 9-4,-2 10 1,-1 4 1,6 3-3,5 7 2,19-6-2,14-2 0,17-6 0,12-8 0,13-9 0,5-5 0,8-10-1,10-12-1,6-5 2,8-14 1,7-13 5,1-14-4,-3-7 0,-9-4 1,-8-6-1,4-5 0,-13-9 1,-2-7-2,-22 11 0,-5-6 1,-3 5-1,-15-4-1,-9 13 2,1 3 0,-9 16-2,6 9 7,-13 7-5,9 8-2,-2 4-6,-11 5-1,-7 10 2,1 2 4,-6 12 0,11 9 0,6 7 0,10 6 1,3 13-2,4-2 2,5 0 1,9-7 0,6-6-1,9-11 0,0-1 1,7-5 1,13 1-2,5-13-3,6 1-7,5-4-30,1-1-25,-3-5-53</inkml:trace>
  <inkml:trace contextRef="#ctx0" brushRef="#br0" timeOffset="37965.1712">19788 6232 167,'5'0'7,"2"2"-6,-7 2 18,0-1-3,0-2-3,2 11 3,0 0 1,3 13 0,-2 5-9,-3 4-4,0-5 0,-1 1-4,7-4-17,-3 3-33,0-3-15</inkml:trace>
  <inkml:trace contextRef="#ctx0" brushRef="#br0" timeOffset="38552.2048">20479 6242 281,'-6'4'43,"9"2"-42,-6-3 3,6-4 30,-6 6-7,0-3-10,9 0-12,-9 1-5,3-1 1,3-1 0,-2 1 0,-2-2-1,-2 0 1,6-2 0,-6 4-1,3-4 0,0 4 1,-1-1-1,-1-1 0,4-1 0,-4 1-2,2 1 1,0 1-1,0-2-1,-1 0 2,2 3-3,-2-3 3,1 3 0,0 6 1,-2-2 1,1 1-1,-1-3 1,1 0-1,1 2 1,-2-7-1,1 0 0,1 3 1,1-3-1,-1 0 0,0 0 0,3 6 0,2 7 0,-2 2 0,11 8-23,-1 7-49,0 1-60</inkml:trace>
  <inkml:trace contextRef="#ctx0" brushRef="#br0" timeOffset="38702.2135">20541 6556 141,'-7'3'65,"7"-4"-60,-3 3-4,3-1 22,0-2 3,2 1-17,-2 0-9,10 0-48,15-6-48</inkml:trace>
  <inkml:trace contextRef="#ctx0" brushRef="#br0" timeOffset="38987.2293">20885 6313 83,'-3'-3'109,"3"4"-96,-2-1-4,2 0 14,2 0-5,5-2-10,19-5-5,14-2 4,28-4-1,7-1-4,-6 7-2,7 0-1,-27 1-17,-12 12-7,-20-1-9,-22 6-12,-5 8 13,-23-2 31,-9 6 4,-6 0 4,-1 1-5,6-6 1,11-2-2,16-7 0,18-6-13,8-3-21,17-7 30</inkml:trace>
  <inkml:trace contextRef="#ctx0" brushRef="#br0" timeOffset="39676.2688">22728 5951 148,'-10'-1'69,"4"1"-55,-2 0 4,-6-5 1,-7 2-1,-5 6-8,-4 1-7,-1 15-3,-5 14 0,5 8 6,4 12-4,12 1 0,8 10-1,10-8 1,8-1-2,6-7-2,4-6-4,6-14-13,1-6 5,-5-8 12,4-11 2,-2-3 3,6-6 3,14-10 0,6-11-2,-1-8-1,5-1 0,-10-11-1,-2-10 1,-1-7 0,-7-5 6,-3 7 0,-9 0 0,-13 1 4,2-4-1,-12 7-6,-7 13 6,-1 12 3,-7 11-12,0 5-3,-6 10 0,-3 3-7,-2 7 2,0 8 2,-6 8 2,-1 20-2,6 9 3,3 5 0,14 6 1,3-1-1,9-8 0,13-2 0,3-14 1,7-4 0,-1-7 2,15 5-3,-5-11-8,18-7-14,7-6 3,14-5-12,-11-4 3,-4-3 1,-8-4-3,-1 1 12,-10-3-12,-2 0-7,0 0-38</inkml:trace>
  <inkml:trace contextRef="#ctx0" brushRef="#br0" timeOffset="40007.2883">23659 6109 111,'-4'-2'27,"-2"5"-23,-3-4 10,-5 3-5,5 7-9,-7 8-1,-1 12 1,5 0 2,2 3 0,6-7 0,10 0-1,7-6-1,2-11 0,3-2 9,1-7 18,4-1-1,2-6-1,-3-4 0,-7 2 7,5-9-13,-5-2-9,-5-3-5,-1 2-2,-8-7-2,-2-2-1,-11 3-4,3 2-8,-4 16-19,-2 2-30,-16 19-70</inkml:trace>
  <inkml:trace contextRef="#ctx0" brushRef="#br0" timeOffset="40789.333">23628 6163 179,'7'-11'33,"1"-3"-8,-7 4 14,2 5-3,2 0-6,-8 8-8,3-1-22,-6 2-5,6-2-2,0 2-6,-3 12 13,1 9 0,1 6 3,5 6-1,-2-1 1,7-3 1,2 2-4,11-7-10,9-5-31,16-4-24,16-10-18</inkml:trace>
  <inkml:trace contextRef="#ctx0" brushRef="#br0" timeOffset="41012.3458">24286 6154 234,'4'5'23,"11"-7"-18,8-1-3,0 0 13,6 3-13,6-3-2,5 4-10,7 1-40,-4-5-43</inkml:trace>
  <inkml:trace contextRef="#ctx0" brushRef="#br0" timeOffset="41675.3837">25495 5680 194,'-3'-1'23,"3"0"-18,2 1 23,-2 0 4,-3 1-11,1 2-21,1 3-10,-7 13-6,-5 26 16,-15 19 19,-14 12-14,-6-5-3,-2-14 1,-9-5-1,-2-6-2,0-10 1,12-14 5,4-10-3,5-2-6,5-13 3,-2-6 0,12-11 4,4-3-4,12-2 0,7-7 3,13-1-3,11-9 0,9-5 2,11 3-1,10-1 1,-1 8 2,-1 7 4,-1 1-3,-4 12 1,-3 17-1,-7 0-3,-2 12-2,1 6 0,0 6 0,2 13 1,-10 2 0,2 3 0,-1-3 0,1 5-1,3-8-2,7-2-27,0-5-31,12 0-12,15-9-22</inkml:trace>
  <inkml:trace contextRef="#ctx0" brushRef="#br0" timeOffset="42712.443">26241 5861 168,'3'-7'33,"-6"5"5,-1 2 12,-4-3-25,4 1-12,-6 2-10,-4 3-3,-7 8-4,0 14 4,-7 17 1,-1 8 2,9 1-1,9 2-2,15 2-4,14-18-1,13-12 2,1-9 3,5-10 4,-1-6 2,6-11 5,1-8 14,4-13-7,-3-6-7,-13-4 1,-1-1 0,-5-9-6,-8-10 0,-2-6-5,-17 0 0,-11 6-1,-11 11-4,-8 7 0,-1 13 0,1 12 3,20 14-4,3 2-36,4 13-53,-2 12 1,10-1-40</inkml:trace>
  <inkml:trace contextRef="#ctx0" brushRef="#br0" timeOffset="43047.4622">27121 5649 188,'6'-3'24,"-9"1"-9,-3 4 27,3 1-10,6-3-32,-6 5-7,3 11 0,3 10 7,6 19 7,-5 2 0,2 12-5,-6-6 3,3 1 0,-6-5 0,2-4-5,-7-4 2,-2-6 0,4-5-2,-9 2 0,5-20-14,-8 3-1,-21-4-59,-6-10-55</inkml:trace>
  <inkml:trace contextRef="#ctx0" brushRef="#br0" timeOffset="43180.4698">27000 5559 142,'37'-25'19,"17"5"-19,18 1-64</inkml:trace>
  <inkml:trace contextRef="#ctx0" brushRef="#br0" timeOffset="43485.4872">27903 5331 126,'-3'1'47,"1"-1"-28,-1 4-3,-1-4 2,-2 3-5,-12 8-8,-10 7 2,-8 11 4,-9 12-4,3 8 6,-7 18-10,3 5 1,0 1-3,10 7 3,14 0-4,14-24-2,26-21-5,18-10 6,9-8 1,-1-2 0,16-5 0,4-2-34,2-9-28,11-5-34</inkml:trace>
  <inkml:trace contextRef="#ctx0" brushRef="#br0" timeOffset="44221.5292">28369 5511 177,'6'-3'23,"-9"-1"-4,0 4 29,-1 2-7,-5 0-30,8-1-9,-2-2-2,-14 6-5,-10 7 5,-17 22 1,-7 11 1,9 11 1,8 20-2,4 9 2,8-9-3,8-12-12,14-18-8,11-12 10,12-16 8,1-7 2,9-6 6,18-7 0,9-14 6,-2-5 7,2-17-7,-7-7-1,-4-8-2,-4-12-4,-17 7-3,-4-6 7,-7 0-8,-10 10 0,-14 9 0,-4 6 4,-2 10-2,-7 12-3,4 8-2,1 6 1,3 3-4,-1 6 2,-6 5-2,3 10 2,2 5 3,0 2 2,10-2-1,2 1-1,7 1 0,10 2 0,7 1-16,6 1-15,8-10-8,6-9 14,1-12 17,0-3 7,-10-4 1,-22 5 1,-7 0 0,-2-3 2,-4 4-3,-1 0-1,6 0 0,3 2 1,9 8 1,3-3 0,1 5 5,2 1 1,0-2 0,-8 2 1,-2-3 0,-11 1-4,3-2-2,-8 1-2,-2 0-1,-8 2 1,-9 1 7,-3-6-7,-1-1-1,10-3-30,18-5-8,6-10 1,16 4-42</inkml:trace>
  <inkml:trace contextRef="#ctx0" brushRef="#br0" timeOffset="44587.5502">29109 5859 83,'2'12'31,"-1"3"-7,-2-7-3,-2 1 8,0-4-4,-2 4 3,-5 3-6,-7 3-13,-3-1-6,-6 3-3,0 0-12,-1-5-59,12 0-27</inkml:trace>
  <inkml:trace contextRef="#ctx0" brushRef="#br0" timeOffset="45293.5905">29782 5399 253,'0'-12'31,"-6"0"-14,-2 3 6,0 4 4,8 5-25,-3 0-2,0 2-15,-18 20 15,-15 18 2,-6 13 2,3 1-2,4-7-2,2 13 1,7-3 2,13 0-3,10-22-4,14-14-1,8-5 5,8-11 1,13-7 5,9-10 0,12-15-2,-1-7-2,4-9 1,-3-6-1,-17 1 0,-16-2 1,-12 2-2,-16-7 0,-6 4-1,-10 13 2,-1 14 4,1 14-5,0 9-1,-1 2-7,-6 10-1,-13 14 8,0 11 1,6 3-1,5 3 0,-1 0 3,13-6-3,6 3 0,14-9 0,5-3 0,12-3-4,13-5 4,5-7 0,25-1 0,14-19-1,-9 3-4,-16-14 4,-16-6 1,-4-1 1,-8-2 0,-4 2-1,-3 5 2,1 6-2,-17 10 0,-8 5 7,1 3-7,1-1-8,-2 9 0,-8 12 7,3 11 1,0 5 3,8-6-3,6-6-9,7-7-2,4-3-7,10-5-3,6-22-5,19-6 3,13-9-30,-2-4-29</inkml:trace>
  <inkml:trace contextRef="#ctx0" brushRef="#br0" timeOffset="45496.6022">30720 5316 251,'0'-12'19,"-3"12"32,3-1-11,-3 2-13,6-1-11,-3 6-16,-3-6-5,9 25 0,6 22 5,2 21 2,-11 10-2,-13 3 0,-36 7 0,-28 21 0,-26-24-2,-17-9-23,-21-18-10,-8-13-12,-11 3-28,-44 2 11,-5 14-11</inkml:trace>
  <inkml:trace contextRef="#ctx0" brushRef="#br0" timeOffset="45967.6288">25625 6750 166,'-3'-8'52,"3"1"-14,0 1-2,0 6-3,0-2-11,6-5-5,25-5-16,53-1 0,47 0 1,64 1-2,72 5 2,18 11-1,-28-6 0,12 4 1,-6-9-2,-9 5-1,-50 1 1,-58 6 1,-41-11 0,-35-1 0,-57 3-1,-16 0-2,-14-6-30,-37 11-89,-24 8 12</inkml:trace>
  <inkml:trace contextRef="#ctx0" brushRef="#br0" timeOffset="46500.6596">26277 7381 144,'3'-7'62,"-9"11"-43,3-2 1,2 1 8,-6 0-28,0 5-10,-23 26 10,-19 13 17,-9 14-9,5 6-3,12-4-2,26-5 1,2-10 0,23-16-3,12-12 0,4-15 0,4-7 12,11-9 17,13-10 2,11-17-3,-1-9-19,-4 1 6,-10-19-11,-7-2-4,-17-4 1,-12 0-2,-14-8-2,-15 8 0,-16-1-4,-15 4-3,-17 3-3,-16 14-3,-3 11-21,3 23-28,25 21-17,24 18-72</inkml:trace>
  <inkml:trace contextRef="#ctx0" brushRef="#br0" timeOffset="47156.6968">27046 7071 226,'-6'3'0,"6"1"-14,-3-4 5,-5 4 5,-6 17 4,-17 10 39,-11 12-10,0 1-17,13 5-3,-4 16 2,-2 6-6,7-2 0,0-1-3,16-9-1,1-7 2,8-11-3,14-18 0,1-6 1,7-10 0,8 0 4,10-12 3,17-10 0,-3-6-2,14-4 1,-5-9-4,-8-1 0,-3-14 2,-5 1-3,0-12 0,0 0-1,-12-5-1,-8-2 1,-18 5 0,-3 5-1,-6 10 1,-4 7 0,-9 16-1,2 13 0,-2 8-7,-6 10 2,-14 10-1,-3 23 2,7 4 4,7 0 1,17 1-1,-4 2 1,18-4-1,2 1 0,7-6 5,4-4-2,5-11-3,6-3 4,3-3-2,13-9 2,3 1-4,12-10-13,1 1-10,9-3-14,-7-2-21,-17 3 15,-12 1 23,-17-1-45</inkml:trace>
  <inkml:trace contextRef="#ctx0" brushRef="#br0" timeOffset="47419.7122">27828 7464 157,'1'-6'50,"1"9"-16,-2 0-8,-3 0 1,3 1-19,-6 0-6,0 8-1,2 9 11,-5 4-1,-6 7-3,4-1-3,-1-2-2,5 6-3,6-2-28,-7 6-30,0-7-30</inkml:trace>
  <inkml:trace contextRef="#ctx0" brushRef="#br0" timeOffset="50755.903">11006 3367 161,'-3'-3'30,"7"-1"-8,5-6-12,12-2-4,16-14 12,20-2-3,13-4-8,5-1-3,-1 9-3,0 4-1,-9 10 0,-11 11-18,-14 18-44,-25 20-41</inkml:trace>
  <inkml:trace contextRef="#ctx0" brushRef="#br0" timeOffset="50905.9116">11219 3688 76,'-1'8'0,"7"-8"-1,7-5 1,14 4 80,28-29-49,12-9-18,14-1-10,14 9-3,8 6-25,23 6-50</inkml:trace>
  <inkml:trace contextRef="#ctx0" brushRef="#br0" timeOffset="51263.9321">12292 3037 160,'6'-2'6,"-2"0"-4,20-6-2,7 0 4,5 0 6,3 2 6,-5 1-10,0 10-6,-7 4 0,0 5-2,-6 10-1,-5 5 1,-7 5 2,-9-1 2,-6-1 0,-8-5 4,-4 3 4,-6-2-5,0-2-2,-3 6 1,-6 5-4,-2 14-33,-1 4-79</inkml:trace>
  <inkml:trace contextRef="#ctx0" brushRef="#br0" timeOffset="51402.9401">12396 3664 204,'-1'4'46,"1"0"-43,0 0-3,0 2 15,-5-7-11,5 8-4,2-2-4,5 18-6,3 7-57</inkml:trace>
  <inkml:trace contextRef="#ctx0" brushRef="#br0" timeOffset="57487.2881">24839 6508 130,'-5'1'29,"5"-2"-13,-3 1 29,3-2-2,-3 4-18,3-1-17,2 2-7,16-3-1,22-1 2,23 1 0,9 4 2,3-6-2,-7 4 0,3-2-1,-5 5 0,-20-2-1,-10 0 1,-17 0-1,-17 0 0,-1-1 0,-5-2 0,-1 7-11,-10-5-18,-16 2 22,-22 2-4,-7 0 9,-7-2-1,2 7 3,-3-6-3,13 4 1,11-7-6,22 0 4,23-4 4,4-3-5,7 2-11,1 2 16,25-2 0,27-2 9,16-3-4,-2 1-2,6-2-2,-6 2 0,1-6 1,-10-1-1,-7 7-1,-6-3 3,-21 5-3,-33 7 0,-15-1-2,3 1-8,-31 6 8,-25 9 2,-12 5 0,1-6 0,4-2-1,8 1-1,12-6 2,19-6 2,21-3-2,18 0-1,4-3-15,7 2 16,16 0 6,13 1 2,9-5-3,0-3-1,-10 2-2,-11-5-1,-4 0 2,0-3-2,-17 4 2,-14 7 4,-3-4-7,-8 2-10,-15 5 3,-8 6-6,-18 3 5,-7 10-6,-1-3 8,7 7-8,14-9 4,12-4 0,16-3 3,8-2 3,12 0-2,1-7-6,3 7 12,3-11 14,12 2-4,9-2-5,11-3-1,-5-3-1,-3 5-3,-1-1 5,-15-1-1,-5 3 1,-15 4 7,-11 4 1,-5-5-13,-7 7-10,-26 1 2,-15 3 1,3 3 6,6 1-3,9 5 3,5-4-15,14-4-6,12 1-9,9-3 14</inkml:trace>
  <inkml:trace contextRef="#ctx0" brushRef="#br0" timeOffset="63886.6541">14627 8257 81,'2'-19'24,"-1"-9"3,7-3 0,-5-10 6,0-7 0,7-5-9,-2 7 10,-2 9-9,-2 5-1,3 2-4,-11 10-10,0 4 3,-5 6-4,-2 4-6,-13 5-3,-44 23-3,-35 25 2,-27 34 1,12 34-2,24 5 0,6 5 2,27 8-1,25-14 0,19-13 1,25-26-1,20-27 1,15-16 4,15-20-2,15-22 6,18-26-1,31-18-2,18-17 0,-4-20-3,1-17-2,-20-6 2,-28-1-1,-25 6-1,-20-12 0,-18 13 0,-24 26 0,-27 12-2,-25 11-3,-23 4-4,-12 19 8,-7 14 0,-7 19-2,10 20 1,4 18 1,16 11-1,21 1-1,31 0-3,34 5 3,21-1 3,27-6 1,29-7 5,30-10-2,30-3-1,-5 4-3,-21 6-13,-20 3-54,-27-5-29,-19-10-27</inkml:trace>
  <inkml:trace contextRef="#ctx0" brushRef="#br0" timeOffset="64150.6692">15446 8323 137,'-6'-2'40,"11"2"-14,-8 2-26,3 3 0,-3 3-10,6 17 8,-2 14 2,-1 18 7,-3 7-2,5-1 0,-2-4-4,3-19-1,7-27-1,2-13 1,-4-6 22,17-20 50,6-15-45,-2-5-11,-25 9 4,-4-4-16,-9 3-3,-7-1-1,5 15-13,0 7-46,0 11-24,3 2-59</inkml:trace>
  <inkml:trace contextRef="#ctx0" brushRef="#br0" timeOffset="65021.719">17129 8090 115,'15'-47'23,"-5"15"12,-13 4-8,-7 10 0,-14 6-15,-7 9-6,-25 10-2,-9 22-1,-13 13 1,13 20 1,5 25-2,8 6-2,15 8 1,5 1-2,20-15 1,18-25-1,16-28-2,10-19 2,7-17 4,8-13 10,26-21-6,26-20 3,-6-16-6,-1-8 4,2-7-8,-3-7 1,-17-6-1,-29 8 1,-35 29 0,-21 14 9,-16 21-9,-10 8 0,-5 11 0,-10 15-2,-14 20 0,6 16-1,10 14-1,23 11-1,19-3 1,20 1-1,18-13 2,16 3 0,22-5-1,19-6-17,1-14-13,-4-13 12,-11-12 11,-7-13 8,-8-9-4,-18 1-26,-20-1 7,-10 0 19,-6 3-1,-1-2 5,0 7 1,-4 8 11,-2 4 11,1-2-22,2 7-4,-1-5 2,7 6 2,4 7 2,2 2-2,-1 14 0,-13 8 0,-8 9-40,-8 8-63</inkml:trace>
  <inkml:trace contextRef="#ctx0" brushRef="#br0" timeOffset="65241.7315">18378 8514 106,'1'0'32,"3"0"-16,14-7 0,17-5 2,20-1-9,9 1-5,-4 12-4,2 8-26,-1 3-64</inkml:trace>
  <inkml:trace contextRef="#ctx0" brushRef="#br0" timeOffset="65356.7382">18474 8663 54,'-21'0'88,"15"8"-88,2 3-4,7 0 2,12-1-1,9-2-15</inkml:trace>
  <inkml:trace contextRef="#ctx0" brushRef="#br0" timeOffset="65639.7544">19360 8121 200,'9'3'6,"11"-6"-6,11 13 0,8 0 3,4 9-3,-3 8-1,1 5-3,-7 6-2,-10 5 0,-14 6 6,-13 13 0,-26 5 8,-16 0-3,-27-2 1,3-7-6,-2 0-58</inkml:trace>
  <inkml:trace contextRef="#ctx0" brushRef="#br0" timeOffset="65765.7616">19250 8765 201,'-3'0'29,"6"0"-23,-5 0-6,6 0 0,0 3-2,5 0-14,-5 4-34,-2 3-50</inkml:trace>
  <inkml:trace contextRef="#ctx0" brushRef="#br0" timeOffset="67366.8532">19371 10935 75,'9'-2'51,"1"-3"-2,11-4-13,8 0-4,-1-4-17,16-4 4,13 4-13,18-5-4,11 1 2,47 4-3,28 8-1,11 17-4,-13 9-37,-34 4-26,-14 5-25</inkml:trace>
  <inkml:trace contextRef="#ctx0" brushRef="#br0" timeOffset="67660.87">19349 11866 281,'19'-11'0,"12"-3"1,23-9 6,22-8 5,37-5-7,59-5-5,62-1 1,24 9-3,-16-1 0,14 12-23,-11-3-13,-8 10 0,-47 10 6,-52 8-16,-47 3-9</inkml:trace>
  <inkml:trace contextRef="#ctx0" brushRef="#br0" timeOffset="69005.9463">16949 4299 110,'-38'-25'152,"35"23"-136,3 7-16,35 0-6,35-3 2,32 0 6,24-3-7,29 2-3,-6 6-20,-14 8-10,-22 7-17</inkml:trace>
  <inkml:trace contextRef="#ctx0" brushRef="#br0" timeOffset="69371.9674">16877 6615 224,'34'-23'7,"12"-2"-7,26 1 2,13 1 5,6 3-7,24 4 0,3 2-24,-5 10-40,-3 5-34</inkml:trace>
  <inkml:trace contextRef="#ctx0" brushRef="#br0" timeOffset="72606.1528">21818 11443 116,'-4'-15'101,"0"12"-43,8 0-20,-8 3 2,2 0-1,1 0-14,6 3-10,-7-6-7,6 6-6,32-14 0,35 2-1,35-2 0,26 11 3,35 4-1,29 5-3,18 2 0,-10 10 3,-29-5-2,20 2-1,-19-6 0,-1-3-1,-10 6 2,-34-4-2,-22 3 1,-28-8-16,-26 7-10,-19-6-25,-20 5-14,-17 2-25,-28 10-17</inkml:trace>
  <inkml:trace contextRef="#ctx0" brushRef="#br0" timeOffset="72930.1714">21832 12184 202,'-22'3'17,"17"-3"-10,12 2-6,1 0 3,29 8 41,60-7 0,49 0-17,45 3-13,51 2-9,4 1-4,-16 2-2,-1 0 3,-5-6-1,30 3 0,-5 0 0,-24 7-2,-48-4 2,-9 0 2,-33-2-4,-42-2-3,-32-6-23,-37-1-6,-27 2-13,-3 1-30,-37 18 39,-29 4-42</inkml:trace>
  <inkml:trace contextRef="#ctx0" brushRef="#br0" timeOffset="74605.2671">16483 10891 189,'-31'-38'3,"-2"15"14,8 7 13,-8 7-10,1 4-10,4 7 0,-6 9-6,-7 15-4,-17 20-1,-19 19 1,-13 15 1,-2 16 3,22 4-1,21-8-1,30-12-2,30-18 0,19-25-2,10-15 2,14-21 5,21-31 19,29-21 3,3-19-8,-2 1-7,-21 4-6,-4-8-1,-18-2-3,-11-1 0,-15 0-1,-23-3 1,-7 8-2,-18-1-1,-4 16 1,-17 20-3,-1 16 3,-5 11-1,-4 17-3,-12 20 1,-10 18 1,-3 21 0,3 5 0,18-10 0,32-12-2,24-14-1,13-2 0,23-4 2,22-5 3,21-8 4,16 1-2,7 1 2,16 4-4,16 10-10,15 7-76,-7 3-81</inkml:trace>
  <inkml:trace contextRef="#ctx0" brushRef="#br0" timeOffset="74874.2824">17729 11233 268,'-8'10'0,"-7"16"-8,6 2 3,-3 12 4,3 1 1,9-5-1,12-11-1,8-6 2,7-12 4,7-12 22,13-16 11,3-11-8,-10-11-12,-7 0-5,-18 11-5,-18 6-7,-12 6-3,-14 3-31,-27 20-48,-34 18-16</inkml:trace>
  <inkml:trace contextRef="#ctx0" brushRef="#br0" timeOffset="75476.317">16598 12385 211,'-25'-16'42,"4"13"-18,-8 10-24,-9 22-2,-15 15 2,-8 14 0,-4 14 0,3 18 3,17-7-3,13-13 1,18-18-2,24-30-2,9-14 3,6-11 5,15-11 16,23-26 1,15-25-10,-4-14 0,-4-23-7,-3 1-2,-9 1-3,-13-4 1,-7 12-1,-19 14 0,-17 26 0,-12 13 0,-4 18 1,-3 15 3,-7 2-4,-5 17-3,-7 17 1,-5 16-3,1 14 5,13 4-2,17 5-1,16 3 0,18-1 2,9-6 0,7 1-6,14 0-24,18-1-6,24-21-9,23-21 2,5-23-26</inkml:trace>
  <inkml:trace contextRef="#ctx0" brushRef="#br0" timeOffset="75641.3264">17612 12550 80,'2'-12'53,"-5"4"19,4 8-23,-2 0-5,-1-1-14,1 1-10,1 1-8,-2-1-8,2 0-4,-3 5-11,0 8-58,-4 19 40,-13 17-18,-11 15-16,-5-5-14</inkml:trace>
  <inkml:trace contextRef="#ctx0" brushRef="#br0" timeOffset="76014.3477">17860 13129 87,'-310'101'4,"-1"-27"2,31-29-6,16-25-4</inkml:trace>
  <inkml:trace contextRef="#ctx0" brushRef="#br0" timeOffset="77853.453">14775 13014 111,'-155'-114'140,"13"5"-127,5-28 6,37-11 1,48 6-14,36-11-2,41-4-3,51-10-1,64-5 5,56-14-5,62 12-1,8 23 1,-12 11 0,25-1 1,60 0-6,44 16 6,-49 24-4,19 25 1,22 16 1,-32 29-1,-61 28 1,25 44 1,-4 10 0,-26 33 0,-45 18 4,-29 34-8,-4 11 8,-22 7-4,-20 13 0,-36 30 3,-38 42-1,-36-4 1,-36-4 4,-28-16 3,-37-4 0,-24 32 0,-36-34 0,-29-3-1,-21-22-4,-35-5-3,-17 34 1,-30-17-3,-43-4-1,-23-31 1,-3-31 5,10-19-3,-39-24-2,-16-31 3,6-12-1,-4-30 1,-24-31 1,26-23 0,47-23 9,5-22-3,13-22-5,58-16 4,42-32-8,73-25 0,39-10-2,46-25 1,50 21-2,38-9 1,37-30 0,41-8-1,58-5-4,37 19 0,45 0-11,-6-19 12,-21 7 0,57 13 4,30 39-3,1 13 4,-42 3 0,47 1-9,16 37 7,-43 19 1,-69 29-9,3 49 10,-16 34-6,-5 36 2,-30 43 2,-26 34-4,-41 18 5,2 28 1,-3 0-4,-16-10 3,-37 1 0,-16-3-3,-36 47 3,-27-13 1,-27 13 2,-24-2 5,-21-11-1,-26-4 0,-28 33-2,-5-19 5,-14 9-9,-13-36 2,-15-39-2,-10-23 2,8-20 0,-26-1 1,-15-4-1,-26-2 0,-37-27-2,-7-29 5,8-21-4,40-26-1,5-33 4,21-10 0,40-2 3,78 7 1,54-1 1,31-4-3,36-10-6,18-21-2,26-21 0,34-32 1,26-7-3,16-18 3,9 27-5,13 2-9,9-8-2,45 1 1,17-4 6,23 28-3,-24 18-5,-32 26-15,-4 37-25,8 29-37</inkml:trace>
  <inkml:trace contextRef="#ctx0" brushRef="#br0" timeOffset="89861.1398">7316 15917 63,'0'0'23,"1"-4"-14,1 5 7,1-2 2,-3 1-2,-2 3-1,-1-3 0,3 0-1,0 0-4,0 3-4,3-5 0,-7-1-4,4 6-2,0-6 0,0 9-3,6-6 2,4 5 1,-1-2 0,8 3 4,2-3 3,3 0 0,3-3 1,16 0 1,4 5 4,10-3 0,3 2-6,0-3-2,3 3-1,-3 1 2,2-7-1,-3 5 0,5-3 2,1 1-5,7 2 2,5-3-1,-4 3-1,11-6 6,6 3 2,17-3-1,14 2 2,1-3-2,2 1 2,-3 6-5,-13-2-1,-8 1-1,7-1-1,10-1 3,-11 7-2,5-4 2,3 1-2,-9 1-1,-6 7-2,-8 2-1,-10 2 1,-5-2-1,-6-3 1,2 0 0,-9 0-1,3 1 2,1-3-2,11-6 1,3-2 0,-6 5-1,-3-5 0,3 1 0,6-2 0,6 5 0,-4-3 0,5-2 1,-2 0-1,-5 0 1,-2-2-1,-6-1 1,-2 1 0,-1 0 1,0-1 1,7 0-1,2 6 0,-8-1-2,1 1 0,-18 4 0,4-3 0,0 4 0,8-7 0,1 4 0,4-1 1,0-4-1,0 0 0,-3 0 1,-2 0 0,-8 0-1,1 1 1,-3-2 0,-1 4 0,-6-3-1,9 2 1,-7 1-1,8 1 0,7-1 1,5-3-1,-11 3 0,14-3 0,1 0 0,3-3 0,0 5 0,-2-4 1,-3-5-1,-5 3 1,-4-2 0,-10 3 2,-1-1-3,-11-1 2,2 2 0,-3 2-1,-7-1 0,1 1 0,-1-4-1,0 7 0,3-4 1,3 2 0,-3-3 0,4 1-1,1-4 1,0 4-1,-12-1 0,4-1 0,-6 2 0,-10-1 0,9 3 1,-4-6-1,8 5 0,3-4 1,5-4-2,8 4 2,4-5-1,-2 4 0,8-2 0,-6-1 0,-6 5 0,2 0 1,-5-8-1,1 4 0,0 2 0,1 3 0,1 0 0,-3-1 0,4 3 0,0-2 0,1 11 0,-3-12 0,0 3 0,-9 2 0,-2-1 0,-9 0 1,-5 4-1,-3-1 0,-4-6 0,-4 3 0,10 0 1,-4 0-1,4-5 0,11 2-1,4 3 1,-7-5 0,-1 8 0,-10-6 1,-2 3-1,-11 0 1,11-1-1,-8-2 1,2-1-1,1 4 0,-3-4 1,3 0 0,2-1 0,0-3 2,3 4-1,-2-3-2,4 4 1,6-5-2,-2 3 1,-3 4 0,0-9 0,2 7 0,-8 0 0,9 2 0,-4-4 1,-1 1-1,1 0 0,-7 2 0,5 2 0,-4-1-1,-3-2 1,-1 1 1,0 4-1,-1-7 0,1 0 0,-2 8 1,-1-3-1,2-1 0,4 1-1,-1-3 2,5 0-1,0 1 0,-4 2 0,-1-3 0,3 0 0,3 6 0,-5-11 0,4 8 0,-4-2 0,0 2-2,10-4 1,-6 3-5,-3 1-6,-1-2 1,-1 4-7,0 0-7,8 0-6,-1 1-19,4 9-25,2-2-33</inkml:trace>
  <inkml:trace contextRef="#ctx0" brushRef="#br0" timeOffset="91795.2504">7875 14637 107,'-4'-7'33,"-4"3"-10,7-4-6,-5 6 3,3 1-4,-5-3-9,2-3-1,3 7 0,-3-3-1,-1 1-3,0-1 2,-1 3 0,0-1 1,2 4-2,-7-2-3,1 4 2,-2 0-2,-5 1 1,0 2 1,2-3 0,-11-5 14,1 0 20,18 2-30,-8 2-6,4 5-1,-3 0 0,-1 9 0,-3-1 0,-1 3 0,-1 5 0,-1 1 0,5-1 0,3 6 1,2 5-1,-2 15 0,-3-2 1,3 4 2,-4 1-2,1-3 2,1-4-2,0 5 0,3-1 0,3-4 1,3-7-1,5-5 0,3-3-1,3-7 1,-2 2 0,4-1-1,4-1 1,0-6-1,3-3 1,2 0 1,0-11 0,5-2 2,8-4 1,11-6 2,14-11 2,3-6-3,9-3 1,-12 0-4,-1 1 1,-5-6-2,-10-2 1,-5-6 0,-2-7 0,-3-12 2,-4-1 8,-11 0 13,-2-1-12,-6-18 1,-3-1-11,0 7 0,-7 18-2,1 11-2,0 8 1,0 9 0,-2 8 0,5 7-3,-1 11 1,2 1-17,2 4-56,2 14-27,-7 14 34</inkml:trace>
  <inkml:trace contextRef="#ctx0" brushRef="#br0" timeOffset="92961.3171">10365 14702 103,'-3'-11'43,"3"4"-8,-2-6-11,2-1 5,0-5-18,-3 1 12,0-1 1,-1 2 0,-5-4-2,-12 3-2,6 12-12,-6 0-8,0 9-5,-15 9 1,-11 12 3,-14 11 2,-13 0-1,-23-2 3,5 0 0,7 10-1,12 10-2,3 27-3,-2 24 3,1 6 0,15 12 0,18 0 0,16-11 0,12-19 0,20-22 1,17-15 0,12-10-1,16-9 4,14-12-2,14-12-1,22-12-1,11-10 2,16-4 2,17 3-3,2-12-1,-20-13 1,1-8 5,1 6-5,-26-11 8,-20-11-2,-15-1-3,-27-5 2,-17 3-4,-18 8-1,-22 5-1,-13 6-3,-12 14-1,-5 9-28,-7 16-25,5 15-18,-5 14-21</inkml:trace>
  <inkml:trace contextRef="#ctx0" brushRef="#br0" timeOffset="97920.6007">25136 5204 59,'194'-105'42,"-20"2"-32,16 7-7,19-2 4,7 1-3,-10 16-8,-11 27 3,-13 8-5,-12 2 6,22 9-10,2-13-3</inkml:trace>
  <inkml:trace contextRef="#ctx0" brushRef="#br0" timeOffset="98828.6527">30989 3377 376,'-8'-2'0,"4"5"-30,4 3-9,3 9 37,-7 6 3,-10 1-1,-8 11 0,-4 9 1,-16 9 1,-10 12 0,-19 2-2,8 2 1,12-13 2,29-11-3,22-8 0,19 1 0,29 0 2,47-5 23,46-13-10,54-14 0,41-7-6,-14-6-2,-58 1-7,-44 3 2,-16 3 1,-42-2-2,-26 6 1,-28-4-1,-8 4-1,-3-2-2,3 4-8,-2 2-46,-1 21 21,-10 12-2,-16 12-25,-15 11-19</inkml:trace>
  <inkml:trace contextRef="#ctx0" brushRef="#br0" timeOffset="99293.6793">30358 6200 175,'-5'10'12,"-20"17"-11,-15 13-1,-5-10 6,17-1-2,13-10 2,21-13-2,11 0 24,45-1 42,53-10-35,20 2-27,22-1-1,19 7-7,-15 1 0,-4 3-14,-22 1-20,-26 1 0,-24-1-17,-33-4-11,-38 1-15</inkml:trace>
  <inkml:trace contextRef="#ctx0" brushRef="#br0" timeOffset="100666.7577">24424 9668 202,'-12'-36'7,"2"14"-3,-2-5 4,2 3 0,-3 0 7,-9 1-2,3 3-3,-4 2 0,1 5 1,0 5 1,-13 3-9,-12 12-1,-29 10-2,-20 10 0,-22 20 0,-9 7 0,-10 7 1,6 16-1,19 7 0,9 5 0,-7 11 1,24 2-1,18 6-1,15 19 1,21-8-1,22-14 0,23-8 1,29-14 2,22-13 0,35-24 1,35-9 17,22-25-5,40-24 4,19-16-8,-8-17-1,-22-16 1,-25-16-6,5-13-3,-26-10 0,-5-18 2,-16 6-3,-37 23 0,-26 19-1,-27 2 0,-15 3 0,-25-5-1,-16 2 1,-17 7 1,-26 2-1,-26 3 0,-15 22-2,3 15 0,-6 19 0,11 16 0,-7 18 0,20 12-2,7 10 1,3 5 0,11 4 2,23-8-2,24-13 1,12-1 1,16-4 0,13-6 0,12 1 1,22 1 2,28 3-1,20-3 4,10 1-5,14 2-23,12 6-51,-18-10-59</inkml:trace>
  <inkml:trace contextRef="#ctx0" brushRef="#br0" timeOffset="100999.7767">25310 10657 163,'-4'3'13,"4"2"-8,-7-3 10,-10-1 4,-13 12-11,-7 9-1,-5 10-1,5 0-2,13-3-4,15-6 0,6-6 0,15-7 0,4-9 2,16-5 50,27-10-2,11-12-32,1-2-2,-10-1-4,-11-9-5,-11-1-5,-12 7 3,-21 4-2,1-5-3,-15 6-2,-3-3-3,-4 11-30,-10 12-29,-4 14-57</inkml:trace>
  <inkml:trace contextRef="#ctx0" brushRef="#br0" timeOffset="101906.8287">27029 9828 116,'-3'-10'15,"-6"7"11,0 3-11,-2 2-8,-29 16-2,-12 11 4,-11 21 4,-15 18 8,0 12 0,-27 9-11,-7 21 2,23 3-8,40-26-3,46-34-1,34-25 0,23-11 10,24-8 33,33-9-16,17-22-9,-3-16 5,24-18-16,4-29-2,-10-26-2,-9-2 1,-34 18-3,-22-2-1,-23 10-1,-27 9 0,-28 15-5,-29 16 3,-16 12 3,-20 23-1,-15 17-4,-23 24 1,-13 26 0,14 10 2,19-1 0,31-3-1,22-7 1,27-5 1,16-3 1,17 3 0,25 5 0,23-4-24,19-2-26,36-18-22,1-30 2,-3-27 21,-13-15 32,-24-3 17,-22 3 29,-28 6 9,-17 15 26,-18 10-17,-3 12-10,-9 1-12,0-2-25,2 2-7,-3 15 1,-5 9 6,-4 23 0,0 14 3,-8 12-3,-7 2-7,-4 0-13,11-4-37,9 13-52</inkml:trace>
  <inkml:trace contextRef="#ctx0" brushRef="#br0" timeOffset="102467.8608">29715 9540 257,'-21'2'0,"9"2"-3,-10 11 1,-22 14-2,-3 3 4,-13 16 0,-15 8 3,-4 12 3,-10 10-1,-17 11-2,-13 3 0,13-3-3,28-9 1,35-8 1,36-26-4,24-28-1,11-12 3,24-7 23,42-19 1,44-16-7,16-28-14,15-6-1,-7-10 3,-37-2-5,-23-4-3,-28 8-1,-23 5-3,-11 10-1,-22 8 6,-16 14 4,-8 7-1,-18 14 3,-12 8-2,-7 10-2,-17 14-4,-17 19 3,11 13 0,5 9 1,7 0 0,15 4 0,20 2 0,16-4-9,31 2-13,15-2-6,18-6 0,14-18 8,-3-14 7,8-19-2,13-13 0,1-11 2,9-8-32,0-6 8</inkml:trace>
  <inkml:trace contextRef="#ctx0" brushRef="#br0" timeOffset="102785.879">30596 9917 73,'29'2'32,"-22"1"-10,-8-6-17,-1 8 7,-2 1 16,-9 3-12,0 2-7,-4-1-3,3 2-5,10-6-1,5 1-1,-1-3 1,9 1 1,1 4 1,7 2 6,-2-9-4,-9 8-1,-3-8-3,1 4-2,-4-4 2,-3 10 0,-4 4 1,-6-1 0,0-1-1,4 0 1,4-8 2,5-4-3,3-2-1,-3 3 1,11 2 2,3 2 6,24-7 3,13 2 2,9-2-8,-5-2-5,-3 1-9,-13-8-34,2 4-37</inkml:trace>
  <inkml:trace contextRef="#ctx0" brushRef="#br0" timeOffset="103832.9387">32016 9498 198,'-4'-9'16,"0"9"-16,-2 7-5,-21 11 4,-27 18 1,-3 7 0,2 13-1,1 2 1,4-5 0,6-2 0,15-15 2,21-11 0,17-12-2,7-8 7,17 2 8,20-7 6,23-11-6,16-9-7,7-8-7,-14-11 1,-21 0 0,-18-3 1,-13-2-3,-12-1 0,-2 3 0,-14 4 0,2 4-1,-4 8 1,-12 9 0,0 5-2,-3 7-1,-16 7-1,-9 10 0,-7 5 2,-11 19 2,10-2 2,1 0-1,18-5-1,13-4 1,1-4-1,12 1 2,12 0 0,8-3-1,22 8 4,21 3-1,22 3-4,7 1-2,16-10-29,-1-3-13,-11-13 7,-11-11 3,-32-11 34,-24 2 2,-8-3 23,-6 10-2,-9 0-13,-6 3-2,0 4-3,-2-2-5,1 0-3,-5 4-5,-6 2 4,-5 2 4,-4 4-1,9 4 1,4-1-1,15-3 1,3 0 0,8 2 2,5 0 6,4 3 9,19 5 0,-3 3-5,-8-3-7,-21-12-5,-15-5-2,-2-5 2,-21 9 1,-42 3 3,-44 8 0,-26-3-4,-7 3-12,4 3-33,19 7-55</inkml:trace>
  <inkml:trace contextRef="#ctx0" brushRef="#br0" timeOffset="105459.0319">23088 12961 186,'-17'-47'5,"2"9"17,-10-1-5,-6 1 13,-11 1-16,-4 6 6,-15 9-3,-15 5-8,-9 12-3,-11 14-3,-2 10 0,1 14-2,-5 18 2,11 17 0,15 29-3,9 11 2,1 9 2,14-4 0,16-10 1,25-10-2,22-15 1,22-11 0,31-9 0,26-22 1,20-23 2,28-33 0,30-28 1,5-17-2,-21-7-4,-18-7 1,-31-15 0,-12-4-1,-10-5-1,-16-9-1,-12 7-2,-31 9 2,-16 28-1,-27 19 1,-13 17 0,-11 8-3,-14 13 1,-16 29-1,-15 14-1,8 19 2,11 13-1,11 13 0,23 4 1,17-6 1,20-5 0,26-11 1,14-9 1,21-6 0,21-7-1,30-5-6,19-2-24,-1-10-16,-9-18-22,1-13-17,-13-10-14</inkml:trace>
  <inkml:trace contextRef="#ctx0" brushRef="#br0" timeOffset="105724.0471">23957 13181 78,'-1'-5'25,"-2"8"2,3-6 2,-2 6-2,2-1-10,-6-1-15,2 10-1,-14 13 2,-9 16 13,-10 11 2,9-1-13,2 0-2,20-11-3,14-16 1,10-12-1,5-9 11,12-6 16,11-11 3,8-16-11,-1 0-10,-18-1-2,-18 8-5,-15 2-2,-15 5-5,-28-5-40,-31 14-33,-36 14 7,-17 11-10</inkml:trace>
  <inkml:trace contextRef="#ctx0" brushRef="#br0" timeOffset="106384.0848">22248 14766 118,'-2'-12'41,"-5"-2"3,0 13-5,-5-5-7,-4 5-16,-17 23-9,-17 19 0,-20 33 5,-3 7 0,-6 3-3,18-1-3,19 0-6,30-9 1,21-35-1,21-19 0,31-23 7,39-31 10,27-29-5,2-25-5,-6 1 1,-34-9-4,-19-4-2,-23-21 0,-22 25-2,-20 13-1,-25 13-2,-17 15 2,-12 23 1,-8 11-1,-12 14-3,-10 10-1,-1 21 4,-2 19-2,14 16 1,13 16-4,18 1 6,18 16-1,16 13 0,28-18 1,18-13 0,20-11 1,24-1 2,24-9-3,44-9 0,4-6-19,0-8-38,-22-16-16,-41-13 6,-24-9-10</inkml:trace>
  <inkml:trace contextRef="#ctx0" brushRef="#br0" timeOffset="106569.0954">23101 15158 88,'-10'-13'31,"3"6"10,0 3 0,7 7 12,0-2-26,-4 2-24,7 1-2,-6 12 0,6 17 11,-8 14-8,-1 7 0,-1 3-4,-6 0-4,5 1-21,-5 3-7,2 15-24,8-21 53,11-2-6,-2-2-46</inkml:trace>
  <inkml:trace contextRef="#ctx0" brushRef="#br0" timeOffset="107177.1302">22169 16154 273,'-69'-18'1,"-19"27"7,-15 14-7,11 20 16,7 10-10,11 12 3,6 3-4,13 2-5,22 0 0,24-9 2,24-13-6,24-12 6,27-25-2,26-21 3,15-19 1,26-24 12,9-8-15,-23-14 5,-34 0-2,-25-3-3,-38-7-2,-29 9-10,-31 6-1,-23 11 1,-7 20 8,2 32-1,-6 29 3,-20 14 0,-1 22 4,16 7 2,21 4 0,21 8-2,21-3-4,30 1 0,23-4 2,39-6 0,39-4-2,35-4-6,14-14-25,21-3-37,-26-10-39</inkml:trace>
  <inkml:trace contextRef="#ctx0" brushRef="#br0" timeOffset="107425.1444">22849 16568 219,'-3'-6'25,"4"8"3,1-2-22,-2 5-6,0 2-4,2 15 4,-2 12 7,-4 2-1,-1-5-3,7-1 0,18-10-2,7-7 0,20-6 1,16-4 4,4-4-2,-4-1-4,-15 5-2,-23-1-30,-15 3-22,-29 12-44</inkml:trace>
  <inkml:trace contextRef="#ctx0" brushRef="#br0" timeOffset="108279.1932">22157 17316 98,'-6'-26'97,"-1"14"-86,-11 3 8,0-2-3,-2 7-1,-13 5-12,-19 10 2,-16 19 1,-11 10 8,13 3-4,8 15-2,6 7-2,2-5-2,7-1-3,21-7 0,19-20-1,22-11-2,10-6 2,23-9 3,13-17-2,9-16 4,24-17-5,11-17 5,-17-17-1,-29 4-3,-33-1 0,-19 12-1,-28 7-2,-11 10 0,-13 22 1,-13 15 0,-8 16 0,-19 14 1,14 13 0,15 10 3,24 2-2,14 10-1,23 12-2,26 8 2,27-3 4,25-9-4,23-12-10,-1-23-12,6-17-12,9-24 6,-5-10 21,-25-1 5,-21-8 2,-34 1 0,-15 3 1,-17 1-1,-8 3 2,-14 4 6,-5 3-6,-11 8-2,-4 7-3,-1 5 0,8 8 0,18 3 1,13 4-2,15 12 4,16 1 1,8 6 9,1-3 16,2-1-1,-12-13-3,-12-8-8,-20-7-9,-7-6 2,-18 0 45,-53 3-41,-31-3-11,-20-6-31,3-13-53,27-27-99</inkml:trace>
  <inkml:trace contextRef="#ctx0" brushRef="#br0" timeOffset="108850.2259">24529 13654 327,'-11'-36'5,"10"25"28,4 13-1,-6-2-10,4-2-18,-1 2-4,2 2-6,7 7-20,8 11-16,-1 24-29,-6 11-37</inkml:trace>
  <inkml:trace contextRef="#ctx0" brushRef="#br0" timeOffset="108986.2336">24499 14157 163,'-6'3'33,"4"0"-27,2-3 16,-3 2 9,3-1-21,3-1-10,-3 5-7,8 7-47,11-2-44</inkml:trace>
  <inkml:trace contextRef="#ctx0" brushRef="#br0" timeOffset="109241.2481">25360 13786 215,'34'-12'3,"1"2"-3,16-4 0,8-3 2,-4 10-2,1-3-2,16 7-33,-8 6-63</inkml:trace>
  <inkml:trace contextRef="#ctx0" brushRef="#br0" timeOffset="109498.2627">25240 14166 148,'17'-1'34,"3"-8"-14,15 2-6,2-2-12,5 3-1,4-1-1,-9 3-18,-2 4-38,-5 0-33</inkml:trace>
  <inkml:trace contextRef="#ctx0" brushRef="#br0" timeOffset="110012.2921">24332 14867 99,'9'-5'5,"-6"4"6,0-6 1,-3 16-12,-2-5-27,-4 8-15</inkml:trace>
  <inkml:trace contextRef="#ctx0" brushRef="#br0" timeOffset="110154.3005">24298 14933 78,'1'-3'47,"-2"-4"-21,8 6-3,-4-5-2,-2 2-7,4-4-5,-5 8 0,0-3-9,0 3-1,4 3-19,-4 4-49,-7 10-2</inkml:trace>
  <inkml:trace contextRef="#ctx0" brushRef="#br0" timeOffset="110404.3148">23902 15654 253,'-1'0'1,"-1"0"3,2 0-4,2 0 23,-2-2-6,0 0-17,1 4 0,-1-2-4,2 0-20,20-4-33,14-4-14</inkml:trace>
  <inkml:trace contextRef="#ctx0" brushRef="#br0" timeOffset="110624.3273">24909 15318 181,'30'-23'13,"15"2"5,13-8 13,21-3-11,0 6-8,15 9-11,9 9-1,0 4-26,-15 14-32,-12 5-52</inkml:trace>
  <inkml:trace contextRef="#ctx0" brushRef="#br0" timeOffset="110785.3365">24718 15650 218,'39'-4'14,"32"-9"-8,43-11 22,26 3-19,22 6-4,3 1-5,-15 5-21,-14 2-59</inkml:trace>
  <inkml:trace contextRef="#ctx0" brushRef="#br0" timeOffset="111220.3614">24062 16557 155,'-23'7'0,"13"-6"0,11-1 1,1 0 38,-2 0 0,12-6 4,15-9-10,4 3 3,-10 3 0,-11 6-14,-7 1-18,-3 2-4,0 0-7,7 10-55,-7 16-50</inkml:trace>
  <inkml:trace contextRef="#ctx0" brushRef="#br0" timeOffset="111386.3709">23666 17146 278,'-13'3'5,"7"0"-2,11-3 10,-8-3 11,1 3-5,7-3-16,4-1-3,26-13-13,19-2-62,16-6-95</inkml:trace>
  <inkml:trace contextRef="#ctx0" brushRef="#br0" timeOffset="111589.3825">24333 16838 351,'3'-6'3,"3"2"-3,19-4 4,40-16 14,23 5-12,-6-7-1,4 6-5,-5 2 0,1 9-14,-6 7-21,-7 4-22,-23 9-24,-26 4-17</inkml:trace>
  <inkml:trace contextRef="#ctx0" brushRef="#br0" timeOffset="111754.392">24490 17142 331,'76'-27'0,"14"11"0,17-9 1,30 4-1,-10 1-1,-17 5-20,-23-5-55,-25 2-83</inkml:trace>
  <inkml:trace contextRef="#ctx0" brushRef="#br0" timeOffset="112091.4111">23714 17882 326,'-3'-16'26,"0"-4"6,9-2-21,8-3 0,1-1 7,-6 2-3,1 8 2,-9 12-16,1-1 0,-2 5-1,-2 2-22,4-2-48,5 11-49,-2 13 11</inkml:trace>
  <inkml:trace contextRef="#ctx0" brushRef="#br0" timeOffset="112266.4213">23552 18233 111,'1'0'89,"-1"2"-89,-1-2 4,7 0 11,-8-2 13,4-1-5,2 0-14,1 0-9,0 3-9,12 6-41,2-3-26</inkml:trace>
  <inkml:trace contextRef="#ctx0" brushRef="#br0" timeOffset="112500.4346">24163 18023 246,'-3'-17'50,"3"17"-16,3 0-29,29-9-4,27-7-1,16-2 0,28-1-9,3 6-8,-7 4-4,-21-1 10,-12 3-10,-11 8-18,-30 4-75</inkml:trace>
  <inkml:trace contextRef="#ctx0" brushRef="#br0" timeOffset="112668.4443">24526 18372 510,'12'-12'0,"25"12"-7,55-8 7,23-9 0,24-10-46,-6-10-43,-12-11-52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2.84167" units="1/cm"/>
        </inkml:channelProperties>
      </inkml:inkSource>
      <inkml:timestamp xml:id="ts0" timeString="2020-04-19T10:00:57.16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2083 4533 122,'-9'-5'8,"9"3"8,-3 1-13,3-3 7,-6 0 2,5 2 30,-2-1-16,-3-3-14,1 3 1,3 3 12,0-3-11,1 3-7,1 0 1,0-2-2,-2 4-6,2-2 0,2 0-7,-1 0-2,1-2 4,0 4-4,16-7 9,27-4 0,15-7 0,14-3 7,-2 7-7,-1-6 0,0-3 1,-4 2-1,-1 2 0,-11 5-2,-5 1 2,-6 0 0,-14 4 5,-4 5-5,-6-3 0,-7 5 1,6-3 0,-14 6-1,1-6 0,-6 6 4,-6-3-4,3 2 1,3-2 0,-3 0 0,-2 1 4,-12 2 2,-16 5-7,-2 4 0,-14 7 0,-15-1-7,0 6 5,-9-2 0,3-2 1,1-9 1,11 8 0,6-7 1,12-3-1,16-7 0,18 1 2,6-3-2,1-3-4,2 3-4,0-2-3,6-2 4,11-1 3,23-2 4,16-10 2,1 0 2,4 2-3,-6 1-1,-7-3 3,-8 8-3,-5 4 0,-4-2-1,-12 3 1,-10 2 0,-5 2 0,-4 0 0,-6 1 0,3-1 1,-2 1-1,-1 1-6,0-1 4,0 0 1,0 1 0,-2 5-2,-5 5-3,-2-3-13,4 6-29,-1 9-42</inkml:trace>
  <inkml:trace contextRef="#ctx0" brushRef="#br0" timeOffset="1658.0945">4030 4562 178,'-5'-3'38,"4"3"-26,2-2-12,2 1-3,-1 2 3,-4-1 0,10-1 4,11-5 7,7-3 6,15-3-5,17-5-3,29 1-6,25-5 5,10-4-7,12 4 0,1 1 1,-22 0-2,-18 4 1,-7-2 0,-11 1-1,-12 4 4,-17 4-3,-15-1-1,-19 9 1,-12-1 0,-1 2-2,-5 3 1,-2-1-3,-3 1 3,-14 8 4,-18 8-4,-22 3-4,-5 4-3,-8-4 4,-14-2 0,-2-1 6,-13-3-3,-5-2 1,18-2-1,10-6 3,19 5 1,10-9-1,4 5-3,7 1 0,11 0 1,10-3-1,11-1 0,6-6-1,11-1-12,-1-1-4,12-4 17,33-3 2,30-9 4,21-14-5,19 4 0,9-3 0,-1 8-1,-20 4 1,-21 4-1,-16 5 1,-23 10-1,-16-1 0,-23 4-1,-11 1-1,-8 2-2,3-1 4,-12 8 0,-22 14 3,-18 6-3,-17 1 0,-15-5-4,-12-3 3,-24 4 0,-2 1 1,1-1 0,-8-7 1,25 1 2,36-4-3,38-11 0,29-7-1,13-3-8,7 2-13,14-3 22,27-12 2,17-7 5,22-5-5,7-3 0,1-7 3,0 1-1,4 4-2,-5 0 0,-9 9-2,-14 5 4,-17 3-4,-20 12 0,-28 4 0,-17 4-4,-6 1 4,-7 3 2,-28 13 1,-20 11-3,-14 2-2,3-8-3,-5 3 4,2 2 0,16-7 0,20-9 0,22-12 1,15 0-1,10-6 1,6-2-17,1 0 2,14-5 15,13-6 5,6-5-2,10 0-2,-2 2 2,-5 0-3,-3 4 1,-16 4 0,-3 0-1,-12 6 2,-9 7-2,-3-1 0,-8 1 5,4 3-5,-2-5-2,3 2 2,-18 8 2,-4 4-2,-5 1-23,-2 6-50</inkml:trace>
  <inkml:trace contextRef="#ctx0" brushRef="#br0" timeOffset="4034.2307">2577 3727 135,'-6'-6'21,"1"-5"-11,-2 6 0,-2-8-5,3 0 7,-4-11-1,-11-6 4,2 6-1,12 5-3,1 4-9,0-4 2,1 5 2,0-10-2,5 6 7,0-1-11,5 2 2,0-3-1,6 1-1,-3 1 1,3-4 1,-2 0-1,0 2 0,0 4-1,2 3 0,-1-4 1,6-3-1,-4 3-3,-2-1 2,9 0 2,-4-2 1,-2 2-2,-1 3 1,1 6-5,-2 0 3,-2-1 1,10-5 2,-3 1-1,1 2-2,-4 2 0,-1 0 1,1-1 3,3-2-2,-6 1-1,0 7 1,1-5-1,0 2-3,8 2 3,2-8 0,-3 6 3,9-1-3,-5-2 0,-4 3-1,7-1 2,-1 3-2,-2-4 1,7 2 0,-5-1 0,-3 6 0,-4-3 0,3 5-1,-10-1 1,5-1 0,1 3-1,3-2 1,-3 0 1,-3-1 0,8 0-2,1 3 2,5-1-1,2-2 0,6 3 1,3-5-1,-2 2 0,1-3 2,2 1-2,-8-1 4,-8 2-2,-7 2-2,1-3 0,-3 5 0,0-2 2,2 1-2,-4-4 0,0 5-1,-2 0 0,-4 5 1,4-5 0,7 3 0,-2 1 1,2 2 0,5-2-1,-2 1 0,-4-2 0,1 0 0,-1-2 0,-5 1 1,-6-1-3,1-2 2,-3 2 0,4 2 0,-4 1 0,9-1 0,-3 4 0,3 2 0,1-2 0,-2 1 0,5-1 0,1 6-1,2-7 2,0 1-1,-11-2 0,1-2 1,-4 1-2,5 2 1,-9-1 0,5 4 0,0-1 0,0 1 1,0 1-1,1 1 1,3-3 1,-4 2-2,4-3 0,-4-1 2,-2-2-2,5 0 3,-2 1-3,3-3-6,-3 1-17,4 0-20,0 0-10,-11-6-4,-7 0 33</inkml:trace>
  <inkml:trace contextRef="#ctx0" brushRef="#br0" timeOffset="4349.2486">3964 3073 121,'9'-6'6,"8"2"-6,2 1 0,-4 3 2,-2 3-1,1 1 1,-1-2 1,1 3 1,-1 1 1,-6 3-4,1-4 2,2 7-1,-4-8-1,-3 9 1,3-6-1,-1-2 1,-2 1-2,-3-6 0,1 1 3,-1-1-3,3 0 1,1 2-1,1 2 0,3 3-17,12-2-33</inkml:trace>
  <inkml:trace contextRef="#ctx0" brushRef="#br0" timeOffset="6177.3533">4871 5634 61,'-3'-10'121,"0"10"-69,2-1-19,-1-5 8,1 6-16,1-5-6,-2 5-9,2 0-8,0 0-2,0-2-1,0 4-7,6 6-45,9 18-10,-1 8-81</inkml:trace>
  <inkml:trace contextRef="#ctx0" brushRef="#br0" timeOffset="6446.3687">5168 6428 209,'-8'-14'58,"4"13"-11,4 1-28,0 4-15,-2-2-4,1 1-18,2 7-44,4 10 3,-5 11-12</inkml:trace>
  <inkml:trace contextRef="#ctx0" brushRef="#br0" timeOffset="6681.3821">5320 7442 211,'-12'-39'115,"9"19"-55,3 20-46,3-2-14,0-2-1,0 4-1,-1 0-7,14 4-32,-6 8-16,7 12-25,-2 6-59</inkml:trace>
  <inkml:trace contextRef="#ctx0" brushRef="#br0" timeOffset="6869.3929">5359 7875 62,'0'4'41,"0"4"-41,-3-1 0,2-4-2,-1 8-8,2-14 10,2 5 23,-2-3-23,0 6-3,5 12 1</inkml:trace>
  <inkml:trace contextRef="#ctx0" brushRef="#br0" timeOffset="7051.4032">5618 8743 211,'0'0'41,"5"0"-19,-4 0-9,-1 1-13,2-2-16,-4 2-37,11-2-19</inkml:trace>
  <inkml:trace contextRef="#ctx0" brushRef="#br0" timeOffset="7278.4163">5532 9436 195,'-3'-1'68,"3"1"-27,-3-4-8,9 6-32,-3-4 7,-3 2-16,-3 0-13,6 7-44,3 8 3,-5 14-44</inkml:trace>
  <inkml:trace contextRef="#ctx0" brushRef="#br0" timeOffset="7453.4263">5562 10360 68,'0'6'17,"0"6"-8,1 13-9,-2 16-9</inkml:trace>
  <inkml:trace contextRef="#ctx0" brushRef="#br0" timeOffset="7664.4382">5735 11280 158,'4'17'0,"4"16"0,0-5 0,-3 2 2,6-7-2,-1 5-23,-4 2-30</inkml:trace>
  <inkml:trace contextRef="#ctx0" brushRef="#br0" timeOffset="11711.6698">5636 4666 84,'0'-4'3,"2"7"-3,-5-5 1,3 2 0,-2 3 13,-2-7 4,2 2-4,-1-4-5,2 1-2,-2 4 9,1-5-7,2 6-6,0-4 6,-1-1 0,-1 0-1,2-2-8,0 2 5,0 0 6,-1 0-8,-4-1-1,5 2 0,2 1-2,-2-3 0,-2 3 0,1-1 0,1 4 0,-3-4 0,3 2 0,0-2 1,-3 1-1,3 3 2,-3 0-2,3 0 0,3-2 1,-3 2-1,-3 2 0,6-4 2,-6-3-2,6 2 2,-9-4-2,6 3 0,0 1 2,-3 1-2,3 3 0,0-4 1,3 0-1,-3 1 0,-6-1 0,9-2 0,-6 0 3,3 5-1,3-3-2,-3 0 2,3-6-2,0 4 0,0 0-1,13-8-1,8 1 1,-3-3 1,12-5-2,15-7 2,16 2 0,9-6 0,15 3 3,4-4-3,-8 6 5,-5 3-2,0 3-1,-7 6-2,-2 0 2,7 3 5,23-7-7,26-3 1,12 5 2,-8-2-3,1-1 0,9-4 4,-3 5-2,-11 0 0,-4 7-2,-17 4 3,-13 5-3,-8 4 1,1 2-1,-11-1 0,-1-3 0,-4 7 3,4-5-3,0 3 3,6-4 0,0 3-3,-4-1 1,-8 0 0,-3 3-1,-15 4 0,4-3-1,-6 4 1,0 0 2,3 1-2,-3-4 1,-1 3 0,-3-3-1,6 1 6,9 0-2,6 1-4,2 0 5,1 2-5,3-3 0,-4-4 1,6 3-1,-7-5 6,-4 0 2,-7-1 0,-8-2 4,-15 1-10,2 2-2,2 2 2,7-2-1,2 6 0,1 0-1,3-4 1,-3 3 3,-4 0-3,-2-5 3,-14-1 6,8 0-8,-5 3 1,-1-1-3,9 3 2,-5-2-2,5 3 0,3-4 0,-10-1 1,0 2 0,1-3 2,-6 3-3,-5-2 1,15-1 1,-4 3-2,12 2 0,16 4 0,-4-7 0,0 2 1,-14-3-1,-4-2 0,-11-2 2,-4-1-2,-15 1 0,0 0 3,-4-1-1,2-1 0,-4 0-2,2 3 0,-1-1 3,-2-3-3,-1 7 0,4-3 4,-2-3-2,1 3-2,-2-3-2,1 5-21,1-4-10,-1 1-18,2 1-4,-4 0-13,-4 7-36</inkml:trace>
  <inkml:trace contextRef="#ctx0" brushRef="#br0" timeOffset="12185.6968">10969 4216 148,'-9'-9'20,"6"4"-7,-6 0 8,-3-3 4,7 2 8,1 3-9,1 5 10,3-2-25,1 0-7,-1 1-2,-1-1-4,1 2 0,4-2-4,-4 2 1,2-1 4,2 2 1,20 6 2,3 3 3,10 0-3,-1-1 2,0 1-2,-3-4 0,-8 3 4,-2-3-3,0 3 2,-2-4 0,-1 6-3,2 0 3,0 1-3,-2 0 0,-4-4 0,-4-3 0,-3-2 0,-8-5 1,-2 0 0,1 2 6,-3-1 4,2-2 1,1 2 4,-3-1-8,1 0-7,-1 3 1,-7 1 0,-20 16 0,0 2-2,2-5-22,2 4-4,-5-1-33,1 5-29,0-8-36</inkml:trace>
  <inkml:trace contextRef="#ctx0" brushRef="#br0" timeOffset="15142.8656">16738 13875 249,'0'-3'53,"2"0"-25,0 3 8,-2-14-26,3 11-8,-4 1-2,7-16-15,6-6-29,7-5-32,7-10-95</inkml:trace>
  <inkml:trace contextRef="#ctx0" brushRef="#br0" timeOffset="16303.9325">18916 11533 176,'-3'3'28,"4"-3"-25,1-3 2,-1 1 21,-2 4-4,1-4-5,1 4 1,-1-2 1,0-2 8,-1 4-4,1-2-7,0 0 7,0 0-14,0 0-2,0 3-3,0-6-1,0 6 3,-2-6-2,2 3-3,0 0 13,2 0-10,-2 1 5,1-1 0,-1-1-3,0 1 5,0 1-9,0-2-1,-1 1 9,1 0-9,0 0 2,0 1 0,-2-1-2,2 5 3,2-10-4,-2 4 0,-2 1 5,2 0-4,0 1-1,2-1 1,-2 0 0,-2 0-2,4 0 1,-4 0 0,2 2 0,0-4 0,0 1 0,-1 1-1,2 1 1,-1-1-1,0 0 0,-1 2 1,1-2-1,0-2 2,1 1-1,-2 1 2,1-3-2,0 3 2,0 3-2,0-6 0,3 3 2,-5-4-2,1 8 0,2-11 0,-2 5 1,1-5 0,0 13-1,-3-6 0,4 0-1,-2-6 1,1 9 0,0-3 0,0 3-4,0-9-9,1 9-36,-1-6-43,6 10-58</inkml:trace>
  <inkml:trace contextRef="#ctx0" brushRef="#br0" timeOffset="18228.0425">21798 9561 158,'1'-10'27,"-2"6"6,2 1-17,2-2-1,0 1-2,-1 2 5,3 1-3,-5 1-6,-2-4-3,6 4 14,-8 1-7,8-2-3,-4 1-2,-6 0-4,12 0 3,-10 1 0,4-1-7,-2 0 5,8 2-5,-6-2 0,0-2 0,-6-1 0,6 5-1,0 1 1,2-5 0,-4 1 0,4-1 0,-4 5 0,2-4 1,-3-1 0,6 5 0,-3-4-1,2 1 2,-4 1-5,1-4 2,-1 5-12,5-7-2,-3 8-16,6-6-30,10 9-50</inkml:trace>
  <inkml:trace contextRef="#ctx0" brushRef="#br0" timeOffset="19704.127">24309 7137 126,'-4'2'15,"7"-4"-5,-2 6 14,-2-6 3,1 2-10,-2 1 5,4-1-9,-4-3-4,4 6-2,-5-3-7,4 0 0,-4-4 0,3 8-16,0-7-5,0 2-1,-1 1-5,-5-4-47</inkml:trace>
  <inkml:trace contextRef="#ctx0" brushRef="#br0" timeOffset="21602.2355">26852 5148 145,'-1'1'18,"1"3"8,3-5 0,-3 1-4,1 0-3,-4 0-1,6 0 1,-3 0 3,2 0-7,-5 0 2,4-2-17,-1 4-1,-1-4 0,2 2-3,-1 2-15,0-2-26,3 6-42,5 7-4</inkml:trace>
  <inkml:trace contextRef="#ctx0" brushRef="#br0" timeOffset="28042.6039">5444 4054 153,'-5'-3'12,"4"3"-1,1-3 3,-5 0-7,-1-3 1,3 4 14,5 3 1,-7-1-10,7 4-4,-1-4-8,-1 0-1,-1 0 3,1 3 1,1-6 0,2 0 2,-3 3-2,5-1-1,19-9 0,32-10 0,10-4 1,15-2-2,8-4 0,18 4 0,-3-7-1,-9 5 3,-15-2-4,-15 3 0,-15 7 2,-20 6-1,-15 6 0,-15 8-1,-3 1-5,2-1-8,-1 3-29,-15 15-17,-6 2-7</inkml:trace>
  <inkml:trace contextRef="#ctx0" brushRef="#br0" timeOffset="28387.6236">6187 3667 119,'-11'-12'12,"5"-1"-3,3 0 1,2 0 8,1-1 5,1 0-16,2 4-1,2 3-4,2-1-2,1 4-4,1 0 2,7-3 2,5 2-2,3 8 1,4-3 0,-1 0 0,7 2 2,-2 1 1,-7 5 1,-1-1-2,-1 4 0,-1 8 0,-8 6 0,-5 9 4,-3 7-4,-9 1 0,-7 8 8,-11 4-2,-7 3-4,-5 0 0,2 0-3,-1-8-17,4-2-42</inkml:trace>
  <inkml:trace contextRef="#ctx0" brushRef="#br0" timeOffset="29615.6939">6894 3162 161,'-5'-7'21,"13"7"-12,-10 0-6,1 0 4,1 1 12,0-2-9,0 2-10,0-1-4,1 0 3,14-1 1,12 1 0,-6 0 0,-3 5 0,-3 1-1,4-1-1,2 4 2,-2 3 2,4-2-1,-4 2 0,-4 1 0,-6-8 0,3 4 1,-8-4-2,-1-2 0,2 2 3,-4 4-3,2 2 2,-6-5-1,-4 10-1,-2-5 5,-6 3-5,0-2 1,-12 5 11,0-6-10,2-1 0,0-1 3,-4-5 0,5 4 2,2-4-4,10 0 2,3-1 5,11-3-8,-7-2 1,7 4 3,-2-2-3,-2 0 2,2 2-5,-1-4-1,1 2 0,0 2-2,1-1 0,-2-2 0,1 2-1,1 5 4,4 5-1,1 8 2,1 3 3,8 14-1,9 10-3,1 20-33,5 2-59,0-3-24</inkml:trace>
  <inkml:trace contextRef="#ctx0" brushRef="#br0" timeOffset="29812.7051">7053 4188 194,'-1'4'96,"1"-3"-80,1 1-5,-4-1 43,3 0-14,3 1-21,-3-2-19,-1 0-3,4 0-38,-3 3-56,15 5-16</inkml:trace>
  <inkml:trace contextRef="#ctx0" brushRef="#br0" timeOffset="33951.9419">8670 3319 211,'-4'-13'28,"6"12"-3,-6 1-11,4 1 9,-3 0 12,2-1-14,5 3-11,-7-6-4,0 6-5,5 0-1,-2 1-8,1-2-2,6 9 8,7 20-2,-2 9 4,9 4 2,-2 3-1,-2 3 5,2-10-6,0-4-3,1-5-25,-2-1-43,1-16-48</inkml:trace>
  <inkml:trace contextRef="#ctx0" brushRef="#br0" timeOffset="34166.9542">8710 3077 285,'-3'-10'25,"5"12"-25,-5-1-4,4-1-13,-2 0-49,5 17-25,-1 3 15</inkml:trace>
  <inkml:trace contextRef="#ctx0" brushRef="#br0" timeOffset="35085.0067">8961 3381 179,'2'0'50,"-4"0"-41,4 0-9,-2 0 10,-2 0 7,2 3-14,0-3-3,2 3-2,-2 1-4,3 1 2,4 5 4,2 1 0,-3 2 2,1 2-2,2-1 0,-4-9 3,-1 4-3,-1-9 2,-3 5-2,0-5 1,0 0 3,0-2-1,0 1 3,-1 1 4,2-4-3,-2-8 2,-7-8-5,8-3-4,-4 1 4,7-1-3,3-1-1,-5 2 2,2 4 0,2 12 7,-4-4 5,4-1-14,0 3 3,-2-4-3,3 4 0,-1 2 2,1 1-2,0 1 1,0-2-1,-3 7-1,-3 1 0,4 2-6,7 2 2,2 4 4,-2 4-2,1 4 2,-2 3-1,2 5 2,-4-4 1,2-3-1,-4-2 0,1-9 2,-4-4-2,0 1 1,-3-5 1,5-3-2,-8 1 10,6 0-4,-3 1 1,0-5 7,0-10-4,2-5-10,2 9 1,-3-3 1,-2 4-2,2 6 0,5 3-1,-6 3 1,0-4-2,6 3 0,-6 0 0,9-5 2,1-3-2,-1 7 2,-2-1-1,-7-1 0,3 6 1,-3-3-2,0 0 1,0 0-3,7 2 4,-4 6-7,12 9-46,1 12-51,-17 5-35</inkml:trace>
  <inkml:trace contextRef="#ctx0" brushRef="#br0" timeOffset="35745.0445">9024 3442 221,'0'-3'19,"3"6"-19,-5-3-2,-1 3-2,3-2-3,5 2-1,-2 11 8,10 3 1,-2 6 1,0-3-2,1 5 6,0-3-3,0 0 6,-4-2-1,2-11-6,-1-4 0,-9-2 1,-2-3 0,4-5 33,-2 5 15,-2-6-15,2-3-2,-5-22-28,-7-10-6,6-3-1,4 1 1,-1 1-4,5 1 4,2 7-1,4 10 0,-1 1 0,3 3 1,1 3-2,-8 9 2,7 2-4,-5 1 3,2 2-2,1 2 0,-7 4-3,2-3 3,6 6-3,2-2 1,-2 5 4,5 6-3,2 6 2,1 4 2,7 1 0,-6 9 3,7 0-2,-2-3-1,-2-1 0,4 1-12,-7-3-45,-7-1-16,3 0-23</inkml:trace>
  <inkml:trace contextRef="#ctx0" brushRef="#br0" timeOffset="36270.0745">9502 3360 216,'2'1'26,"-2"2"-26,4-3-7,3 3 3,4 7 4,9 11 16,1-6-10,-2 9-2,-1-2 2,0 8-1,-5-6 2,2 3 3,-4-10-8,-5-4 8,-4-6-8,0-9 3,-1 2-1,2-5 3,-3 5 25,-3-6 5,2 1-2,-18-14-21,-1-15-14,-1-8 0,2 3-2,3-5 2,5-13-2,5 8-3,3 8 5,0 6-3,11 1 3,1 1 0,10 1 0,2-1-2,8 5 1,-3 7 0,-2 7 1,-5 10-4,-10 4 2,-6 0-4,2 0 2,0 3-3,6 7 2,-2 3 1,7 9-1,-14 1 2,2 4 5,-10 5-2,-8 3 3,1-8-3,-3 0 0,-3-4 0,1 1-32,4-4-32,11-5-39,9-7-22</inkml:trace>
  <inkml:trace contextRef="#ctx0" brushRef="#br0" timeOffset="36975.1148">9954 3023 236,'0'0'19,"2"2"-19,-2-1-6,-2 4 2,4 1-6,4 12 4,7 8 6,-5 6 1,-2-4 0,3-6 1,1-3-1,-1-8 2,-1-2-2,2-4 0,-4-5 0,-5-2 1,7-5 4,1-8 13,7-5-9,-5 1 3,-7 0 1,0 7-4,-4 2 10,-2 10-11,4 1-7,0-1-2,-6 3-10,6 3 3,9 8 0,3 11 7,2 1 0,0-5 0,1-6-3,-5-3-2,5-4-6,-10-8 3,0-7 8,2-4 7,1-20 3,2-10-8,-12-7 10,0-14-8,-7 3-3,-2 3 3,0 12 2,-6 8 18,10 13-1,2 9 1,0 10-12,5 4-2,-5 2-10,4-2-2,-1 5-9,5 9 0,17 26 11,10 10 0,13 11-11,-3 8-6,6 1-11,-5-3-10,-14-12-33,-2-18 23,-6-25 24,-18-12 12,-12 0 9,-15-12 3,5-7 0,-6-4 3,-1-10 3,-7-4 0,11 5 7,11 8 12,9 1-7,13-4-14,16-11-2,9 1-4,7-4-5,18-1-24,2 9-68</inkml:trace>
  <inkml:trace contextRef="#ctx0" brushRef="#br0" timeOffset="38191.1844">10866 2855 93,'-5'-13'86,"4"7"-57,-2-5-4,-4-1 8,5 5-2,-4 3 8,6 5-10,-2-1-20,4 2-7,-4-1-4,-1 1 2,8 0-4,-5 1-3,8 9 0,8 16 7,15 7 1,13 8 0,6 3 7,-5-8-7,-5-3 1,-6-6-2,-4-7-1,-9-3-7,-3-7-19,-3-5-6,-6-5 2,-6-5-6,1-3 27,-1-13 9,3-7-11,-1-9 11,-5-2 1,-5 3 0,-4 4 13,-6 10 15,1 3 6,-2 3-2,-4 2 6,5 5-22,4 4 11,10 3-13,-2 2-11,3-2-3,1 1-5,-1 2-1,-6 13-3,-1 28 9,-2 21 0,6 5-9,13-7-18,4-5-25,1-10-2,3-11-1,1-16 0,-4-11-7</inkml:trace>
  <inkml:trace contextRef="#ctx0" brushRef="#br0" timeOffset="39704.2708">11655 2665 243,'1'-2'35,"1"4"-34,-5 0 6,6-2-7,-5 3 0,2-2-3,9 5 1,14 13 2,5 1 4,2 2-3,-3 4 6,4 3-3,-4 0 0,-12 1 1,3-4 0,-8 1 2,3-3-5,-10-2-1,5 2 5,-5-2-5,-3-1 0,-6 1 1,1-5-1,-14 6 2,-11 6-3,-15 1-18,4-6-32,2-12-34,5-16-18</inkml:trace>
  <inkml:trace contextRef="#ctx0" brushRef="#br0" timeOffset="39927.2835">11534 2565 186,'4'-31'34,"11"-2"-30,12-6-3,3 0 0,7 5 8,5 11-2,-8 5-5,5 4-2,4 4 0,-4 5-1,-3 5-5,-11 7-36,-5 1-14</inkml:trace>
  <inkml:trace contextRef="#ctx0" brushRef="#br0" timeOffset="40732.3296">12237 2188 200,'0'-16'41,"-2"13"-15,5 3-14,-3 1-6,2 1-6,-4 2 0,4 1-11,8 13 3,17 24 8,11 14 3,6 22 4,3 26 0,-3 18-3,-8-19-1,-3-7-3,-4-2 0,3 10 4,-8-18-3,4-11 1,-7-2-2,-14 16 0,-16 13 6,-21-13-6,-14 11-2,-27 9-11,-21-20-15,-14-17-30,-22-1-42</inkml:trace>
  <inkml:trace contextRef="#ctx0" brushRef="#br0" timeOffset="41422.3692">9177 2806 183,'-29'-29'8,"4"12"20,0 4-23,-2-1-4,-10 7-1,-11 13-2,-5 8 2,0 11 0,1 7 0,5 12 1,5 7 5,4-3 0,5 4 0,-7 7 5,11 0 1,-1-4-3,-2 9 0,-3-5 2,0 4-8,1 2 5,1-4-2,3 7 5,2 12-4,4 5 1,12-7-1,3 8-3,15-3-2,15 16-2,15-11 4,27-14-4,11-14 2,22 2-1,-4-20-1,4-19 4,3-14-3,-3-17 3,-2-10-4,4-2-27,11-7-26,6-4-40,-6-10-18</inkml:trace>
  <inkml:trace contextRef="#ctx0" brushRef="#br0" timeOffset="42357.4226">8246 3582 204,'3'-1'0,"0"0"-5,3 1 0,-6 0 5,0-2 7,-1 2 7,-1-1-3,-2 2 5,2 1-4,2 0-1,-3-3 3,-2 1-2,-3 6-2,-28 8-6,-16 10-4,-10 3 3,-9 5-2,-9 1 1,-1-4-2,-2-1 0,2 0 1,-11 0-1,-11-2 1,-15 7-2,-18 2 1,-17-1 0,11 1 0,-1 0 2,10-4-2,26-8 0,16-3 0,0-8 2,10-3-1,12-6 9,16-3-8,6 0 7,4-3-8,8 3-1,0 1 0,7 4 0,4-7 0,9 7 0,13-10 1,1 5 0,2 0 0,4 0-1,-5-3 0,3 3 8,-3-1 0,-3-5-3,-2-2-4,-1 1-1,-4-2 1,6 3-1,-2-3 0,-2 2 1,2 1-1,-1 3 0,2 0 1,-1-5 0,5 2-2,-1 0-2,-1-2 3,2 7 1,1-4-1,-3 5 0,1 3-13,2-3-21,0 2-23,-1 3-34,4 5 13</inkml:trace>
  <inkml:trace contextRef="#ctx0" brushRef="#br0" timeOffset="42794.4476">5909 4177 184,'0'1'4,"0"8"-4,-3 3-8,0-2 8,0-2 0,2-4 0,2-4 3,1-3 9,-5 2 24,-2-9 4,-10-12-39,-4-3 0,4-6 1,-3 1 0,2-1 0,1-3-1,-10-1 3,8 6-4,1 4 0,-4-2 3,2 5 7,12 1 0,-5 4-4,11-7-5,0-3 4,7-1-3,2 8-1,0-9 1,-3 20-2,-6 9 0,1 6-6,10-3 1,14 14 5,20 3 0,25 9-11,31 7-30,10 12-77</inkml:trace>
  <inkml:trace contextRef="#ctx0" brushRef="#br0" timeOffset="47137.6956">9989 4185 130,'-18'-8'25,"7"-1"-20,2 4-5,-5-1 6,-2-5-2,-6 2 25,-5-8-13,2 0 4,1 2 11,0 2-2,8 2-4,8-1 0,8 10-11,5-1-13,4-2-1,43-20 0,47-25-2,30-3 5,10-1-5,-3 1 4,-14 0 3,27 1-4,-15 2-1,-20 12 0,-14 6 0,-24 13 0,-30 9 0,-28 3 0,-17 6-23,-1-5-17,0 13-30,-19 32 31,-20 28-45</inkml:trace>
  <inkml:trace contextRef="#ctx0" brushRef="#br0" timeOffset="47972.7433">10393 4207 191,'3'-11'44,"1"12"-28,7-2-15,-1-4-1,8 5 0,-3 4-1,7 1 0,-2 7-3,-5 6-2,1 7 0,2 13-1,-11 4 7,-12-2 0,-4 7 2,-3-1 5,0-8-3,3-21-4,9-9 1,0-4 1,0-4 3,3 0-1,-3-4 3,1-1 16,2 2 2,9-19-9,16-26-11,7-13-5,-7 5 5,-1-3-5,-6 6 0,0 2 2,-12 4 1,4 6-2,-8 8 1,-1 9 0,1 9 3,-8 11-5,6 5-1,-8 2-4,2 0-7,3 2-4,-6 12-5,-3 16 18,2 13 3,-5 5 1,7-1-1,0 0 3,9-12-2,6-11 0,-1-5 0,6-4 1,-1-8 1,5-5-3,1-2 1,5-3 2,-4-3 1,1-1 3,-6-6 3,10 3 1,-14-1 2,1 2-10,-11 3-1,1 3 2,-5-1-4,2 1 0,-3-2-2,3 5-27,-3-3-28,-2 7-51,-3 6-4</inkml:trace>
  <inkml:trace contextRef="#ctx0" brushRef="#br0" timeOffset="61057.4922">4251 5620 95,'-18'-5'35,"7"-1"-25,8 6 1,0-2-2,-3 4 1,3-7 3,-1-1-2,-1-1 3,4 1-11,-4 0 10,7-2-11,-7 11-2,4-6-1,1 3-11,6 5-18,3 4 5,6 1-28</inkml:trace>
  <inkml:trace contextRef="#ctx0" brushRef="#br0" timeOffset="61694.5287">2659 6975 157,'-13'0'0,"11"3"-8,4-6-19,1 14-26</inkml:trace>
  <inkml:trace contextRef="#ctx0" brushRef="#br0" timeOffset="62048.5489">4546 6895 216,'-39'-27'5,"21"3"8,8 12 16,2 1-20,10 12-9,-2-2-4,1 1-36,1 3 5,4 5-3,4 2 3,-1 17-7</inkml:trace>
  <inkml:trace contextRef="#ctx0" brushRef="#br0" timeOffset="64611.6955">9068 4171 142,'-11'-15'43,"6"9"-10,2 2-25,3 4 3,-3 0 2,5 3-7,-2-1 3,0-3-7,3 2 4,-3-3-5,16-9 1,10-4 2,9-1-2,19 1-2,14 1 0,26 3 0,14-14 2,24-3-2,23-5 0,-8-6 2,-18 3-2,-6-4 1,-4-5-1,-14 8 1,0 5-1,18 2 1,-1 4 0,-10 9-1,0-12 0,-5 3 0,-26 8 1,-16-3 0,-21 4 0,-7 6-1,-10 0 0,1 2 0,-1-3 1,0 4-2,-5 8 1,-4-4 0,-2 0 1,-5 0-1,-2-1 0,-6 5 0,0-2 0,1 2 0,-1-3 0,5 3 1,-1-3-2,7-1 1,1 0 0,7-2 0,-8-1 0,0 0 0,0 2 0,-6-1 1,0 0 0,-8 8-1,-1-5-1,1 4 1,6-3-1,-2 2 1,2-3 0,1 0 0,-2 1 3,-7 1-3,4 2 1,-4-2 3,1 2-1,-5 1-3,2-4 0,-23 4-12,-20 1-10,-21 14 7,-22 2 11,-11 1 2,-23 5-6,-23 7 8,-12 2 4,13 3 1,-19 9-3,15 12-4,-6 8-1,-16-7-4,-8-8 7,-5-1 2,25-8 4,35-12-1,38-10-5,37-9 0,38-8-1,16-3-4,8 0-41,14 0 46,29-11 10,27-12-9,18-12 5,22-8-5,23-1 0,-8 5 0,-6 4 0,-4-4-2,-3 0 3,-9 3-2,11 3 0,3 7 1,-27-5-2,-21 8 2,-13 7 0,-29 5 0,-26 6-1,-13 2 0,-6 1 3,-4 4-2,-19 12-1,-30 7-1,-6 16-5,-26 14-1,-16 2-16,-17 3-5,11-2-28,12 3 4</inkml:trace>
  <inkml:trace contextRef="#ctx0" brushRef="#br0" timeOffset="65231.7309">10096 3998 162,'-4'2'15,"4"4"-15,2 2-18,0 3 6,-2 2 6,1 4 2,-1-1 4,-1-2 5,-1-11-5,2 1 10,0-4 4,-2 1 0,-1 1-10,-3 6-4,-18 15 8,-10 8-6,-23 8 2,-15 0-2,-1-3-2,-6-8 0,-6-5 9,0-4 0,-7-3-5,-21 2 8,-20-5-7,10 4 8,-8-5-7,-12 3-5,-3 2-2,-10 4 2,-8 4-1,14-3 3,-9-1-1,15-6-2,17-6 1,-9-1 2,5-6 3,4-7-4,-1 0-1,4-4 7,11-1-1,22 1 3,15-2-10,13 3 0,17 0 1,13-2 1,0 5-1,14-4-1,-6 1 0,-1 1-3,2 0 3,6 5 0,4-3 0,1 4 1,4 1-2,4-3-4,0 6-8,4-5-13,-1 2-19,8 5-25,-6 12 8</inkml:trace>
  <inkml:trace contextRef="#ctx0" brushRef="#br0" timeOffset="65715.7587">6274 4708 218,'-29'-13'3,"16"9"-3,3-2-20,0-5 12,-11-4 3,-7-11 3,1-8 1,-9-2 1,3-9 11,-1 2-2,10 2 2,5 10-5,10 5-4,3 6-2,4 5 1,4 5-1,2 3 0,-2 0-3,4 5 1,-3-1-2,9 1-1,10 4 4,15 4 2,7 5-1,12 8 0,11 2-3,5 3-16,-8 7-14,3 8-28</inkml:trace>
  <inkml:trace contextRef="#ctx0" brushRef="#br0" timeOffset="84405.8277">21580 9503 136,'-3'3'21,"4"-3"-19,1 2 10,-4-2 12,4 1-2,-2-4-6,0 5 10,1-4-4,1 2-6,-5-3-3,3 1-8,-3 2 8,4-2-6,-1 4-4,0-2 0,-1 2-3,-1-2-7,2 0 3,-1 0-1,1 3 2,1-3 3,-1 0 0,2 0 1,-2 0-1,1-3 0,-1 3 1,2 0 0,5-2 2,8 0 1,-4-3-3,-4 0 8,-1-3-7,3-1-1,-9-3 4,0 2-4,-2 4-1,1 1-2,-9 4-7,8 1 4,-7 0-5,-3 5 6,-1 0 4,4 2 0,3 0 0,-3 0-2,6 2 0,2-1 0,2-2-2,1-4 1,1-2-1,2 2 4,-2-2 3,-1-1-3,2 2 0,4-5 10,2-2-7,1-4 0,-5 1 3,0-1-5,-5 0 2,-1 8-3,0 0-1,-1 3-1,-4 0-7,2 1 0,2 3 0,-4-1 8,-10 9-5,3-1 6,5 2-15,0-3 15,5-2-11,4-2 1,1-4 4,-1 1 2,-2-4 4,2-1 0,4 1 0,3-6 10,5-2-8,-3-3 1,-5 2 0,-1-1 1,-4 1 0,-2 9-4,1-1-4,-3 3 0,0-2-8,-3 3-1,-1 7 13,-6-1 3,3-1-2,4 1-1,4-6 0,1-3-3,4 2 1,0-2-3,-2 0-1,2 5-6,5 2-3,2 3-30</inkml:trace>
  <inkml:trace contextRef="#ctx0" brushRef="#br0" timeOffset="86359.9394">19001 11777 107,'-3'-3'29,"0"2"1,0-1-8,-6-5-2,0 4-10,1-3 3,1 2-8,0 0 13,-2-1-4,7 6-5,1-5 4,2 2-12,1 4 0,1-5 3,-5 3-4,4 0 0,-2 0 3,-2-2-3,1 3 0,-2 0-8,-2-1-5,-5 3 13,4 2-2,3-2 2,3-6 0,1 5-6,1-2 4,-1 1-6,7 3 4,-1-4 3,2 0 0,-3-5 1,-1 1 6,-1-1-2,-4 3 2,-4-6 1,1 2 2,-6-3-9,-2 5-2,-1-3 2,3 8-1,6-2 1,2 1 0,2-2-20,4-1-21,1 9 26,0-4 13,7-1 2,-2-5 2,2 1 0,-7 1 3,-8-1 8,2 3 5,-3 3 1,-5-3-19,0 2-7,-8 5 7,-1 4 4,7-2-4,8-4-16,2 2-4,0-4 9,2-1-4,-1-2 15,2 1 3,-1-2 1,1-1 5,-3-1 1,0 2 0,0 2-3,-3 2-7,-2-3-5,1 3 2,-5 2 3,2 1 4,2-5-4,8 1-9,0-4-6,2 2-18,3 2 33,12-5 3,7-8 1,-7 2-3,-1 1 0,-11 3 6,-8 2 20,0 3 1,-1 1-13,-1 1-15,-3-1-14,-3 9-22,-3 6 22,4 7-28,-6 3-46</inkml:trace>
  <inkml:trace contextRef="#ctx0" brushRef="#br0" timeOffset="87004.9764">18986 11758 140,'-10'-3'14,"3"5"-4,7-1-10,0-1 1,0 5-1,2-7-1,-4 2 1,6-1 1,-4 1 12,0 0 17,1-2-1,1 2 2,-4-3-12,2 5-14,-1-4-5,-1 7-5,0-1 1,6-7 4,-4 3 0,0 0 4,1 0-4,-1-1 0,5 1 0,-4-3 0,-5 4-5,4-1-9,-2 3-26,2 4-43,-3 15 17</inkml:trace>
  <inkml:trace contextRef="#ctx0" brushRef="#br0" timeOffset="92966.3173">19195 11550 86,'-3'-2'6,"4"0"2,-1 2 6,0-6 0,-1 3 0,-1-1-4,4 4-3,-4-7 2,-2 7-1,4-3-2,0-1 6,-2 5-8,4-1-2,-1 3-2,-1-3 0,2 0-3,-7-3 3,7 3 0,-4 0 1,2 0-1,5 0 2,-5 3 2,6-7-4,6 2 7,3 2-7,1-10 0,1 20 2,3-16-2,4 9 2,-9-8-2,7 6 1,4-5 1,-4 2-2,-1-2 0,0-3 2,-7 6 0,-4-4-2,-3 10 4,-4-14 2,0 9 6,0-3-11,-1 6-1,5-10 0,2 3 0,6 0 0,3 3 0,4-2 0,1-6 0,1 4 0,4-3 0,-3 0 1,0-1-1,2 1 0,3-2 0,-6 1 1,-1 1 2,-3 3-3,-8-2 0,3 2 1,0 4-1,-3-2 0,2-5 0,2 8 0,-3 0 0,5-2 0,-3-2 0,3 5-1,0-2 2,1-2-1,-5 2 0,4 1 1,-9-4 5,-1 1-5,1 1-1,-1 2 1,5-1-1,-1 2 0,6-1 0,-3-3 1,7 3 1,2 0-2,-7-1 0,-1 1 0,4-1 0,-1-1 0,-4 2 0,3 0 1,-5 0-3,4 0 2,-1 2-2,-7-1 2,8 2 0,0-2 0,1 1 0,2 1 0,-3-6 2,3 9-2,-2-6 0,7 2 0,-4 0 0,3-2 0,-5 0 0,2-3 0,-7 2 3,0 1-3,0-3-1,7 3 0,-5 0 2,10 3-1,-4-2 0,-1 0 0,-2 1 0,0-1 0,4-5 0,-7 8 0,10-7 0,-6 5 0,0-2-1,1 0 1,-4-2-1,-1 2 1,4 2 0,2-6 1,-2 1 0,7-2-1,3 5 0,3-5 1,-3 5-2,-4-5 1,-2 5 0,-3-2-1,-1 2 0,-4 0 1,-6 0 0,4 0 1,-5 2 0,0-2-1,7 0 0,4-2 4,-1 7-4,1-3 1,-9 2-2,6-3 2,-4 8-3,1-9 2,-1 5 0,-7-3-1,-3-1 1,-2 1 0,1-2 0,1 0 0,-1 0 0,5 3 0,-5 0 0,5-3 0,-1 5 0,4-2 1,2-3-1,-1 4 0,-5-3 3,-5 2-2,1-5-1,-4 1 13,2 2-4,-1-2-2,2 2-5,-1 1-1,-1-5 1,2 4-2,-1-1 0,0 0 1,2 0 0,-4 0 1,2 2 0,-1-4-2,2 2 9,-1-1-6,0 2 0,0-1-1,0-1-1,-1 1-1,1 1 0,1-2 0,-1 2 1,0-2-1,0 2 0,0-2 1,0 1 0,2 1 1,-4-1-2,2-1 1,0-1 0,0 4-1,-1-3 0,1 1 0,-2 0-2,1 4-29,-1 3-82,-4 8 42</inkml:trace>
  <inkml:trace contextRef="#ctx0" brushRef="#br0" timeOffset="93814.3658">21383 11286 66,'2'-3'20,"-2"2"5,4-2-5,-4 0 8,4-1-22,-7 1 9,6 6 7,-3-3-10,-3 3-12,2-3-3,-3 2-2,4-2 0,-2 2 2,2-1 2,4 2-2,-1 3 3,6 5 4,3-3-1,9 2 2,4 2-2,-1-4-1,-3 1 4,3-6-5,-8 1 0,1 3 0,-5-4 0,0 0-1,-6 1 0,-3 0 0,-2-4-2,-1 3 4,3 0-2,3-1 2,-3 0-2,-1-2 1,-1 1-1,2 1 0,-6-2-1,2 1 2,2-2-1,-1 2 4,-1-2-1,2 2-1,-1-2-2,-1 1 0,2 0 1,-1-2-1,0 4 0,0-2 6,-1 0 0,-1 0 1,-1 1-7,3-1-3,-6 3 3,-9 8 5,-1-4-4,-2 11 2,-4-3-2,-1 2 2,-3-1-3,-3 1 0,-5-4 10,4 1-7,0-1 9,0 1 0,6-3-9,5-4 5,10 0-8,-3-1 0,12-4 0,-1-6 1,5 1-1,-4 5 3,3-4-1,-3 2-2,-3 3-29,0 19-25,-13 15-79</inkml:trace>
  <inkml:trace contextRef="#ctx0" brushRef="#br0" timeOffset="101237.7904">14799 7742 156,'-15'-17'10,"6"5"-7,3 6 2,-9 1 4,0-2-2,-3-3 11,2 6-7,6 1 1,-1-1 7,6 1-8,-5 1 2,4-3-11,-6-2 0,-2 1 17,0-2-16,-1-4 7,-9 6-10,6 2 1,1 1 2,-12-1-3,-2 3 0,-5-1 0,5 2 0,-11 3-1,10 1 0,-2 3-3,4 4 3,-1 4 1,1-1-2,2 3 0,2-4 1,1 3-1,1 5 1,1 1 1,0 2 3,-4 1-3,6 5 0,-1 5 0,2-1 0,3 4 1,6 0-1,3-1 1,-2 5 0,1 5-1,3-7 0,-1 3 3,0 6-1,2 1 1,7 3-3,8 3 3,12 8 2,2 0-5,3-5 0,3-4 3,1-7-3,-3-6 1,-1-6-1,5-2 2,-3-5 1,12-2-3,6-6 0,13-6 5,9-4-3,10-8 0,-5-3 0,-2-6-2,1-7 9,-7-7-9,-2-5 0,-12-5 6,-12-2 1,-7-7 7,-6 0-9,-12-6-1,-11-6 8,-12-9-11,-7-10 0,-9 3 1,-9 10 1,3-1-3,0 5-1,11 8 1,5 12 4,5 16-4,5 12-14,4 5-32,-7 18-111</inkml:trace>
  <inkml:trace contextRef="#ctx0" brushRef="#br0" timeOffset="102011.8347">14387 9028 145,'0'3'55,"3"-6"-48,-6 3-7,0 1 4,6-2 21,-6 4-9,3-5-7,-3 2 8,6 2 3,-9-2-6,9 1-14,-6 3-5,3-1 0,-10 4-11,6 22 16,-15 17 9,0 7-6,3 10 1,4-7-4,0 1 0,0-7 7,-2-5-5,3 1 0,3-6 6,-4-7-5,4 1 1,0-3 4,0-7-7,4-1 6,-2-2-5,-3-4-2,8-3 2,-4-2-1,8-3 0,-6-1 1,5 1-2,-2-1 0,1 4-42,2 6-38,0 0-42</inkml:trace>
  <inkml:trace contextRef="#ctx0" brushRef="#br0" timeOffset="102391.8564">14127 9583 232,'0'-16'21,"0"13"-9,-2 3-9,0 0-3,-2 4-1,2 1-9,-7 10 2,-10 21 8,-5 8 1,5 9 3,5-2-4,4-2 1,4-2 1,6-8 3,-2-4-4,13-8 1,0-2 9,-1-8-9,8-4 0,1-4 3,6-2 1,5-7 2,5-3 2,0-6-4,4-3 0,-2-1-2,-1-4-3,-11 3 5,-16 7-6,-7 6-25,-8 5-70</inkml:trace>
  <inkml:trace contextRef="#ctx0" brushRef="#br0" timeOffset="103542.9221">13710 10599 196,'3'-14'46,"5"-3"-34,-2 4 0,-2 4 18,-2 6-1,-2 2-10,1 4-11,3-3-8,-4 0 1,3-2-1,5 1 0,6 1 1,0 0 0,1 1-2,0 1 0,-1 4 0,2 4-3,-7-3 4,3 4 0,-6 0 1,-2 3 0,4 0-1,-8-4 0,1 0 0,1 1 1,-2-3-1,-5 2 0,4-3-1,-4 4 1,-8 2 3,-2-4-3,3 2 4,-4-2 7,5-4-9,-8 0 0,1 4 2,3-4 3,6 2-2,0-1-3,0-1-1,5-1 6,1-2-7,3-1 0,0 1 2,0 0-2,-7 12 0,-3 11 0,4 3 0,5 0 2,-1 2-2,5 1 0,5 0-4,7-1-27,0 1-31,2 1-15,-1 8-41</inkml:trace>
  <inkml:trace contextRef="#ctx0" brushRef="#br0" timeOffset="103742.9337">13761 11397 282,'2'0'64,"-2"-1"-60,5 3 5,-6-4 8,-2 3-10,2-1-7,5 6-9,3 2-29,1 12-44,-5 7-74</inkml:trace>
  <inkml:trace contextRef="#ctx0" brushRef="#br0" timeOffset="112288.4224">19202 11534 67,'2'3'0,"-4"0"-1,7-3 1,-8 3 3,3-6 17,0 3 16,3 0-6,-2-7-3,2 4-9,0-1-5,2 1-11,1-3-1,-2 6-1,8 2-3,-11-1 3,2 2-2,7 3 2,0-5 0,6 2 1,7-3-2,9 1 3,9-2-2,-4 5 1,0-5-1,-1-6 1,3 7 0,1-3-1,0 0 6,12-1-4,7-1-2,-1 0 0,-1 0 0,-1 4 2,-8 2-2,-9 2-2,0 0 0,-5 7 2,-4-4 0,-2 4 0,-1-6 0,0 7 2,1-9-2,4 5 0,8-10 2,6-3-1,-1 2-1,4-6 3,-3-4-2,5 1 0,-7 6 0,-3 4 1,-5-4-1,-5 4-1,-6 3 0,7-1-1,-7 4 3,-1-2-3,-3-2 1,4 1 0,-7-7 5,0 2-1,-3 5 4,-5-2-3,1-1-4,-1-1-1,-7 5-1,5 0 1,2-1-3,-2 3 3,-1 1 0,6-4 3,1-2-2,4 4 1,-3-6-2,-2 6 0,4-11 9,-7 8-6,9-2 0,-4 3-2,-6 0 0,2 2-2,2-2 1,-2 4 0,6-6 2,-2 5-2,5 3 0,-1-6 0,4 2 1,8-2 0,5 0-1,4 3 0,-4 1 0,-1-2 0,-6 1 0,-7-2 0,-7-1 1,-6 1 1,-5-2-1,-4 5 4,-4-4 24,1 0-14,2 4-12,1-5-3,1 2-5,-1 1 5,7-1-3,-2 1 3,5 6 1,0-8 1,-3 3-2,-1-1 0,3-4 0,-5-1 0,10 3 0,2 6 0,3-3 1,10 0-1,-10-3 0,-1 0 1,-2-5-1,-7 4 3,-4-2-3,-4 0 0,-1 6 7,0-3-4,0 0 12,0 0 1,-1 0-9,-1-3 2,-1 3-7,5 0 1,-2-3 8,-8-2-11,7-4 0,-5 5 0,2-3 2,2 4-4,-2 3 0,4-5 2,-2 5-3,2 0 3,0 2-2,-3-2 0,6-2-3,-1-1 5,-4 6 0,2-3 0,-1-3 4,-1 3-4,2-2 1,0 4-1,-1-4-2,2 4 0,-1 1 1,2-3 1,-4 0 0,2-3 0,0 3 1,-3-2 2,6 2-2,-7-9 1,0 1-2,0-3 0,-5 1 2,5 0-2,-2-5 0,0 3 0,-1-5 1,-2-3-3,2 0 2,1-16-2,0 0 1,-1-11-2,6-4 3,-4-1-1,4 9 3,2 10-3,4 8 1,2 10 0,-3-2-2,5-1 2,2-4 0,1-4 0,-9-3 1,4-4 0,-2-3-1,-2-7 0,-6 1-1,3-2 2,0 11-1,-2 5 0,-1 7 4,2-5-4,-2 11 0,3 4 0,0-9 1,0 0-1,0 1 0,0-5-1,-3 3 2,3-6-1,-8-3 0,4-2 0,-2 1-1,-2 0 1,2 4 0,-5 1-2,2-1 4,1 6-4,5 8 2,0 1 0,1 2 1,4 3-1,0-3 0,-1 1 0,-1-6 1,0 6-1,-3-8 0,1 0 0,1 2-1,-3 0 2,-4-1-1,5-5 0,-1 5 0,4 0 0,-5-1 0,5 5 0,-1 1 1,4 5-1,0-3 0,-3 1 0,3-2 0,-2 0 1,1-2-1,-5 0 0,7-2 0,-4-3 1,-3 5-1,5-1 0,1 2 1,1 3-1,-2-1 0,-1 0 0,7-2-1,-5 3 1,-3 2 0,3-5 0,-3-2 2,0 1-1,1 0-1,1 1 0,-8-3-1,6 9 1,0 3-3,0 7-96</inkml:trace>
  <inkml:trace contextRef="#ctx0" brushRef="#br0" timeOffset="113740.5055">21425 9610 148,'-7'-10'11,"7"3"-3,-5-1-4,3 1 19,-5-4-6,-1 3 6,5 2-6,0 3 0,2 6 3,1-3-16,1 0-4,-2 1 6,1 1-1,-2-4 4,4 5-9,-6-3-2,2 2 0,1 0-8,-13 2 10,-7 15-2,-4-1 4,-1 6 0,1 4-2,3-3 2,-7 6-1,1-1-1,-3-1 0,2 2 3,-5-4-3,1-3 0,3-3 0,-4-4 0,4-3 0,6-2-5,5-2 5,-4 1 5,3 3-4,-1-2-1,-2 1 0,6 4 0,-3-6 1,10 0-1,-6-1 0,0 0 0,-3-1 0,6-2 0,-10 5-2,0 0 4,-2-7-1,8 6-1,-9 0 0,16 3 0,-8-3 0,3-2-1,-1 2 0,5-3 2,3 9-1,-9-5 0,8 0-1,4 5 1,-10-5 0,9 4 1,-8-5-1,11-5 0,-3 2 1,0 1-1,-9 2 0,7 6 1,-10-1-1,-1 4 0,3 3-1,1-4 2,-12 7-1,2 3 0,-1-7 1,5 7-2,-3-11 1,1 6 0,2-3-1,3-7 3,1 2-1,2-2-1,1 2 0,-2 3-2,0 0 2,4 1 0,-1-1-1,-2 6 2,0-1 0,3-2-1,-9-3 0,8-5 0,-2 3 1,-2 0-2,0 1 1,4-2 0,-1-2-1,2 2 1,3-1 0,-5 1 1,7-2-1,-5-4 0,3-1 0,-1-1 2,-10-3-1,7 5-1,-5-7 1,10 0-1,-5 2 1,-3 4-1,-5 2 0,-2-2 0,-5 1 2,7 0-2,-4 2 0,-2 0-2,-7 2 3,10 0-2,0-4 1,-2 3 0,1-5 0,7 6 0,-3-6 0,6 0-1,2 4 2,1-4-2,6-3 1,-6 1 0,2-3 0,4 8 0,-3-4 0,0 2-1,2-1 1,1-6 0,1-3-1,5 5 2,-5-3 1,4 2-2,-5 0 0,6 0 0,-9 1 0,8-1 0,-7 4 0,4-5 0,7-1 1,-9 3-1,6-4 0,-2 0 1,-1 0-1,3 4 0,-2-4-1,-5 5 2,4-1-1,2-2 0,-5-1-1,4 2 1,4-3 0,-4-3 0,4 6-5,14 1-45,10 3-27</inkml:trace>
  <inkml:trace contextRef="#ctx0" brushRef="#br0" timeOffset="117740.7343">19063 11572 123,'2'-3'25,"0"3"-7,1-4-11,-2-3-3,5-3 8,-2 5-2,-1 1-4,3-4 2,-6 6-2,2 2 2,-1 0-8,-2 0-1,7 0 0,7 1 0,-4 0 1,5 4 0,6 2 1,1-7 1,0 4-2,8-4 0,1-4 1,9 4-1,5 0 1,16-3-1,-7 0-2,2 0 1,-5 0-9,-3 1 0,-3-1 2,0-4 3,-5-6 4,-3 4 0,-2-10 2,-7 9-2,2 3 1,0-1-1,3 5 0,-5 1-19,-2 8-6,0-4 10,-5 2-1,1-1 13,-5-3 1,-3 0 3,-5-3-1,-5 1 2,6-1-1,1 3 0,4-1 1,-3 7-2,5-3 1,3 6-4,-6-6-5,5-3 7,3-2 2,-4 0 2,2 0 0,0-6 5,-7 2 0,3 2 2,-3 3-1,-2-4-6,-2 7-2,2 1 0,-1-2 0,-6 3-1,2-4 1,-1 3 0,7-6 3,-4 6-3,-2-6 0,-1 3 1,2-2-1,1 2 3,-4-2-3,3 2 0,2-3 0,-2-1 1,-2 4-1,1 0 3,-7 0 2,2-1 11,0-3-9,3 4-7,3-4 1,0 8-1,2-10 0,5 4 0,-2 4 0,-4-2-2,3 3 2,-5-4-1,-1 2 1,-4 2-1,4-3 1,-8 0-1,4 0-3,-1 4 4,-1-5-6,2 1 3,-1 1-3,-4 4-27,-5 18-12</inkml:trace>
  <inkml:trace contextRef="#ctx0" brushRef="#br0" timeOffset="130074.4398">30109 10026 276,'-2'0'0,"10"0"-11,-8 5 5,3-5 3,1 3 6,5 3-3,-5-1 17,6-3-5,-4 5 2,10-1 9,12 11-9,9 12 11,7-3-17,3 7-7,-8 4 0,-1 19-1,-14-13 1,-10-14-2,-8-2 2,0 2 0,-6 2 1,-1-13-2,-8 2 14,-6 8 1,-2-7-8,-5 1-3,-14 1-3,-14 1 9,-13-1-10,-9-8-29,-10-5-39,2-10-46</inkml:trace>
  <inkml:trace contextRef="#ctx0" brushRef="#br0" timeOffset="130305.453">29840 9872 258,'18'-28'36,"15"6"-14,31 0-22,19-6 0,-2 11 4,1 2-4,-2 1 1,3 6-2,-16 1-16,-7 7-5,-20 1-19,-7 6-14,-17 9-23</inkml:trace>
  <inkml:trace contextRef="#ctx0" brushRef="#br0" timeOffset="130611.4705">29995 10871 338,'3'6'18,"29"0"-18,20 3 0,7-4 6,-3 0-3,5-1-2,6-2 8,0-4-8,-4-2 1,-5-1 2,5 0-3,-4 1 2,-10 1-3,1-2-1,-20 2-12,-14-1-24,-10 6-25,-6 1-59</inkml:trace>
  <inkml:trace contextRef="#ctx0" brushRef="#br0" timeOffset="131251.5071">30204 11431 224,'-1'-13'39,"2"9"4,-2 5-7,1 1-3,-2-2-8,1 0-15,1 2-5,-2 1 4,2-3-8,-1 3 0,1-3-2,-2 2-2,1 6 2,1 11 2,4 7 2,-2 5 10,4-2-6,3 7 0,2-2-2,5 2-3,3 0 9,-6-4-10,2-4 2,5 15 6,-4-17-9,-5-8 1,2 8-1,0-1 2,-5-4 0,5-3-2,-2 2 0,-7-12 4,6-3-4,-7 0 0,2-2-2,0 4-29,-4-4-45,7-3-44</inkml:trace>
  <inkml:trace contextRef="#ctx0" brushRef="#br0" timeOffset="132769.5939">19933 9871 208,'0'1'0,"1"1"0,2 2-13,-3 1 10,0 1-11,0 0 14,2 2 0,-1 0 2,1 5 7,-2 2-3,-2-1 5,1 8 15,-4-3-23,-5 1 11,3 0-10,-5 2 5,9-2-5,0-4-4,0-7 2,3-4 4,4-5-6,-2-3 3,1 1 6,0 0-2,7-4 2,8-3-4,-1-8-5,3 3 8,1 4-8,-3-7 0,1 5 1,4 2-1,-4 0 1,8-2-1,2 0-1,-1 2 0,0 1 1,-10 8 0,-5-1-1,-5 4 0,-8-1 1,-1 4-5,-1-5-2,1 5 6,2 1-6,5 5 7,-4-2 1,8 8-1,-7 2 0,0-2 0,0 5 0,-6 2 10,1 2-6,-4-1 2,-4 0 7,-2 1-3,-6-2 3,3-4-11,2-9-1,1 4 5,-9-2-2,-6 4-2,-13 5 2,-12-4-4,-5 0-1,0-7-49,-1-5-19,9-14-8</inkml:trace>
  <inkml:trace contextRef="#ctx0" brushRef="#br0" timeOffset="132982.6061">19759 9797 222,'9'-17'13,"20"2"-9,20-5-4,22-1 0,6 4 1,-1 3-1,2 3-1,-11 8-4,-7 1-29,-11 5-16</inkml:trace>
  <inkml:trace contextRef="#ctx0" brushRef="#br0" timeOffset="138455.9192">19129 11596 57,'-1'0'3,"-1"-3"1,1 6 1,-2-1-5,3-2 5,-2-2 4,1 4-1,4-4 3,-3 2-2,0-3 0,0 3 0,1 0-6,-1 3-2,-1-3 0,-1-3-1,4 6 3,-2-3-2,-2 0 1,4-3 0,-2 3-2,1 0 0,-2 0 0,1 0-3,-2 0 2,1 8-3,-5-3 4,-3-2 2,6 3-2,0-3 0,1 2-1,4-7-12,1 2 3,-3-3 4,0 3 5,0 3 1,0-6 2,1 3 1,1-3-1,-4 3-2,1 3 2,1-3-2,0-3-3,1 6-6,-2-3-11,4 3 7,-2-2 12,8 3-1</inkml:trace>
  <inkml:trace contextRef="#ctx0" brushRef="#br0" timeOffset="144547.2676">19259 8656 240,'7'-19'2,"5"11"-2,9-3-1,-1 0 1,-4 2 1,-5 4 1,-1 2-1,-1 2-2,0 1 2,-9-3-5,-3 7 3,6-1-12,-3-2 0,-6 3-9,0 1 6,0-4 3,-11 7 13,7-5 1,-2 2 1,5-5 5,-5 0-4,1-5 3,1 5-1,4 0 3,-2-2 4,0-2 3,5 7-11,-4-5-3,1 4 5,2-1-6,-6 1-3,-2 7 1,-6 6 2,-10 9 0,-13 14 9,2 0-7,-4 5 6,1 3 1,14 4-9,13-5-1,15 1 1,12-5 4,15-12-2,7-5-1,17-5 11,8-9-1,31-13 3,28-21 5,22-10-7,-7-8 2,-11-16-5,-34-7 7,-34-4 1,-29 2 0,-23 5-8,-16 12-4,-4 6-1,-5 15-8,3 12 2,2 20-50,1 36-124</inkml:trace>
  <inkml:trace contextRef="#ctx0" brushRef="#br0" timeOffset="146660.3883">20145 9244 52,'18'-4'7,"4"-1"-2,-1-2-3,7 4-1,-4-1-1,2-2 2,-3 1-2,-3-1 0,-10 3 1,-2 0-1,-7-2 5,2 5 9,-3 1-8,-6 3-5,0-3-1,0-1-9,-16 11 5,-2-1-10,-1-2-1</inkml:trace>
  <inkml:trace contextRef="#ctx0" brushRef="#br0" timeOffset="147727.4493">20076 9254 58,'11'-5'0,"14"-4"-1,9 1 0,1-1-1,0 1 2,3-4-2,-4 5 2,2-1 1,-11 2-1,-4 6 0,-6-5 2,-14 4 0,-2 1 7,-3 1 27,1-2-14,-6 1-22,-4 0-2,-4 3-5,-4 4 2,1 0 3,1 1-10,1-3 10,0-3 2,1 5 1,3-2-1,-1-10 0,8 8 2,7-6 1,4 1-3,5-3-14,17-2 14,15-6 3,6-1-2,-3 4-2,0-5 2,-10 9-1,-9-5 1,-10 8 4,-9 3 0,-11 0 16,-3 0-12,-13 2-4,-2 7-7,-19 3 5,-7 2 1,-4-4-4,3 2 0,0-2 3,-2 0-3,5 0 0,4-3-1,9 0-6,11-1 4,25-7 2,13 5-28,10-2 25,21-5 4,26-14 1,3-2 3,-4-1-3,-6 1 2,-15-1 1,-10 6 9,-13 1 5,-9 5-7,-9 5 2,-9 2-4,-1 4-5,-4-2-4,0-2-1,-8 5 1,-12 7 2,-15 3-1,-2 0 1,1 0-4,1 2-1,13-4-6,15 1-2,9-2-11,12-4-2,11 0 10,3-4 14,15-6 3,-4-2-2,2-4 1,4-3 1,-10 2 8,0 0 3,-11-4-3,1 7-1,-5-1-3,-1 5-4,-5-2-2,-7 5-1,1-1-1,-11 7 0,4-6-3,-5 3-5,-12 5 9,-3 1 1,12-6-1,-4 1-1,11 0 1,4-4 0,2 0-1,1-3-12,6 0 2,-4 0 11,6-1 5,2 1-1,-6-6-2,-3 9 7,-6-3 6,0 3 0,-3-2-15,0 1-3,-7-2 3,2 3 0,4 0 0,-1 4-1,0-2-9,0 5-1,1-5 10,-4 3-3,2 3 0,2-1-1,-1 1-6,4-3 4,1-3-5,6 0-12,3-2-6</inkml:trace>
  <inkml:trace contextRef="#ctx0" brushRef="#br0" timeOffset="149290.5389">20472 9224 56,'16'-6'7,"-10"-1"-1,-3 6 0,-3-2-5,-3 11-1,-12-5-2,-10 3 0,-13 10-2,0-1 3,3-6 2,2 3-2,7 2 0,3-1-7,14-6 7</inkml:trace>
  <inkml:trace contextRef="#ctx0" brushRef="#br0" timeOffset="149496.5507">20349 9294 65,'21'-9'12,"-3"-2"-1,-3 5 0,-2-2 0,-1 0-2,-6 3-5,0 1 0,-7 5-2,1-1-2,-3 0 0,1 5-4,-2-5-1,-2 3-5,-9 5 3,3-4-1,-6 1 0,5 0 5,2-3 1,2 0 0,9 2-8</inkml:trace>
  <inkml:trace contextRef="#ctx0" brushRef="#br0" timeOffset="152628.7298">9805 13637 243,'-24'-22'36,"20"21"-9,8-1-24,3-1-3,-2 1-2,-3 4 0,8-2 2,20 9 5,19 4 4,17 2 3,12-3 3,13 1-4,3-5-2,8-3-1,4-5-3,25-9 10,20-6-7,-12 1-4,2-11 7,-20 9-7,-27-2 4,-33 9-8,-28 2 2,-25 4 6,-11 3-8,-2 3-1,-5-3-17,-26 19-53,-21 15-13,-8 7-31</inkml:trace>
  <inkml:trace contextRef="#ctx0" brushRef="#br0" timeOffset="154785.8529">19132 11582 154,'6'-3'27,"0"2"-7,-6-2 9,3 0 6,-2-1-8,10 0-20,2-3 0,-5 0 1,7 5 1,0-6 13,0 1-3,2 0-8,-6 7 4,1-7-9,-2 7 0,8 0-2,-1 0-3,8 2 5,-6 0-6,8 1 0,10 1 2,4 3-1,-8-5-1,14 2 0,0-7 1,-1 3 7,-1-3-8,10-4 1,-5 3 6,-9-1-7,-2 7 0,-5-4-1,0 1 3,-1 4-2,-2 0 0,3-6 0,-1 1 5,0 4-3,0-2 1,-9 3 0,-5-6-2,-4 6 5,4-3-6,-3 3 0,0-2 3,2 0-3,3 1 0,-2-5 0,7 7 1,-1-8 2,0-3-3,-3 7 0,1-4 1,-5-4 0,6 6-1,-5-3 0,1 8 0,-3-6 1,4 2-1,3 5-1,-2-1 1,13-3 0,-4 0 0,17 0-1,-5-3 2,-7 0 2,8 2-3,-3-10 0,-8 6 4,-6 3-3,-4-3 0,-15-2-1,3 7 0,-1 0-2,-3-2 2,8-4 0,3 8 1,4-2-1,2 1 0,4-1-1,-3 0 3,3 4-2,3-3 0,8-1 0,-9 5-1,1-3 2,-1 4-1,0-5 0,-2 2 1,-5-4 1,-1-1-1,-3 4-1,-5-1 10,-5-2-7,4-1 2,-2 0-5,-5 2 4,-1 2-4,3 0 0,-4-1 0,2-1 0,3 2 0,-3 0 0,2 1 0,-4-7 1,-2 8 1,-4-7-2,2 3 0,0-2 2,0 4-2,-1 1 0,2-6-1,1 3 2,-4 3-2,4-8 1,-4 7 0,4-4-2,7 3 3,4 3-1,-7-4 0,0 3-6,-6-3-22,-3 6-50,-3 19-40,-31 19-21</inkml:trace>
  <inkml:trace contextRef="#ctx0" brushRef="#br0" timeOffset="156463.9492">10226 14300 221,'-3'-10'14,"4"16"4,-2-3-16,-2-1 5,1 4 9,1 1-16,-3-5-1,5 9-2,-4 9 3,-3 8 15,3 2 0,-8 2-11,3-10 3,5-8-6,-3-4 0,3 7 1,-6-8 4,4 4-6,-5-9 3,11-4-2,1-3 7,-2 0-5,5-1 6,-3-15 19,6-30-28,-1-8 2,-1-4 0,-6 8-2,-3-8 4,-3 13-3,3 12 10,-3 14 1,-3 8-3,5 8 5,4 5 4,1 1-16,-2 1-2,1 0-1,0-1-7,0 5 4,12 4 0,3 6 4,10 8 0,5 7 0,3 1-1,-5 0 1,5 6 0,4-4 2,-1 6-1,12-4-1,2-6 0,3-4 2,5-8 0,-20-6-2,-6-3-1,-17-2 1,-2-2 0,-7-5 0,-11 1 0,4 1 1,-3-1 2,-2 1-3,-12 6 7,-14 1 2,-3-3-5,1-2 1,2-6-1,-11 0-4,0 1 3,-11 0-3,5 1 0,-6-6 2,14 5-2,1-8 1,17 5-2,10 0-1,15 3-8,2-1-66,16 0-42,24-5-41</inkml:trace>
  <inkml:trace contextRef="#ctx0" brushRef="#br0" timeOffset="157347.9993">10864 14209 227,'-3'0'54,"5"3"-35,1-3-14,3 3 12,-8 0-4,4-2-2,12 4-10,-1 0 1,6 7 3,-6 2-5,5 8 2,-3 9 3,-6 6-2,-2 4 6,-10-2-8,-5-13-1,2-5 1,4-10-1,1-5 3,-1-3-2,2-5 0,3 2 6,3-3-5,-4 1 1,1-8 6,8-24-3,9-13-4,-4-7-2,2-3 2,-6 9 0,-1 8-2,-3 7 0,-6 5 3,-5 16-2,-4 2 3,5 6-4,-2 6 1,4 1-3,-2 1-9,2 2-1,-6 20 12,6 2 0,3 4 1,9-7-1,8-6 2,3 0-1,6-8-1,5-2 0,0-5 6,-1-9-2,-3 3 2,-11-3-1,-10 3-5,-4 2 9,-8 0-9,1-2 2,-2 4 4,2-4-5,1 2-1,-4 0-18,4 2-36,-5-4-27,-9 2-116</inkml:trace>
  <inkml:trace contextRef="#ctx0" brushRef="#br0" timeOffset="161190.2195">10260 12879 199,'-6'-3'10,"3"5"-5,0-1 4,1 3-8,0 2-1,-9 5 10,7 3-6,-1 0 0,-2 3 6,3 6-6,-5 9 11,1 4-8,-7 17 2,3-4-3,0 2-5,-1-6 4,8-18-5,5-14 3,2-12 0,-2 1-1,1-5 15,1 2 12,-1-21-12,5-19-15,3-7-2,-6-4 2,-1 0 2,-2-11-4,-2 7 0,1 3 0,-2 17 0,-3 2 0,4 5 1,2 5 2,0 4 1,8 3-2,-5 3 2,-3 9 2,1 2-2,-2 3-3,2 3-1,-2-3-8,7 11 7,11 4-3,3 7 4,5 5 4,2 2-4,-2 7 1,7 5-1,-1 4 2,-1-2-1,-2-5-1,2-4 0,-6-3 1,-1-9-1,-4-2 0,-12-8 0,-4-5 1,0-5-3,-3-1 2,-3-2-1,0 2-1,3 1 2,-3-2 0,3 0 0,-1 2 0,-14 10 8,1-9-6,2 4-2,2 0 4,-3-9 2,-7 4-2,-3-7 2,-7 1-3,-3-4 5,-6 1-8,6 0 0,-6 2-2,9 3 2,10 2 0,11 2-15,9-2-40,3 3-37,9 5-20</inkml:trace>
  <inkml:trace contextRef="#ctx0" brushRef="#br0" timeOffset="161871.2585">10658 12687 61,'-7'-28'184,"8"23"-174,1 0-2,-1-1-7,-1 8 12,-3-1-13,3 4-6,-1 4 0,7 2-1,2 22 7,8 1 6,0 0-2,7-14-1,2-7-3,-7-5 0,-3-8 3,-8-2-1,2-6-2,2-13 39,-4-18-23,1-6-1,-14 10 12,-5 9-16,0 11 12,-2 8-6,1 0-6,2 6-3,7 1-4,3 1-4,2 0 0,-1 0-6,5 2 4,1 13 1,10 9 1,8 11 0,5 7 0,1-4 0,4-4 0,-6-1 2,-3 3 0,2 1-2,3 5 0,4 10 4,2 10-4,6 0 1,2 0-1,0 4 2,-10-27-3,-11-20 1,-15-5 0,-6-11-1,-4-7 1,-4 3 0,-7 5 1,-32 1 4,-14-3 5,-14-9-9,-9-10-1,-3-6 6,7-17-6,30-2 2,11-11-2,19-2-18,23-4-19,27-3-15,18 6-14,14 18-7,-4 16-33</inkml:trace>
  <inkml:trace contextRef="#ctx0" brushRef="#br0" timeOffset="162435.2907">8273 13640 221,'0'-14'30,"3"11"5,5-5-23,7-2 6,7 0-4,8 3-4,13-3-5,11 0-3,10-4 7,7 1-9,-5 6 1,-2 4 2,-4 1-3,-11 18-20,-7 5-73,-15 9-96</inkml:trace>
  <inkml:trace contextRef="#ctx0" brushRef="#br0" timeOffset="162577.2988">8467 13972 280,'30'-24'12,"30"-16"-10,15-5 5,5 1-1,-17 21-6,-10 9-28,-12 11-62</inkml:trace>
  <inkml:trace contextRef="#ctx0" brushRef="#br0" timeOffset="163389.3453">5311 13958 234,'-9'0'31,"0"0"-24,-6 3-6,-9 3 1,-11 11-3,-3 0 2,7 1-1,6-4 0,14-5 0,7-8-1,7 1-2,4 4-3,16 7 6,11 2 2,15 4 2,2-2 3,4 2-7,3 1 7,2-1-4,-8-2 4,-4 5-3,-14 0 1,-15 2 5,-7 4-10,-9 2 7,-7 6 9,-11 3-11,-8 3-2,1-6 5,-9-8-6,3-5 3,-5-4-5,-9 7 0,0-10-30,12-15-22,8-18-6,13-22-55</inkml:trace>
  <inkml:trace contextRef="#ctx0" brushRef="#br0" timeOffset="163899.3743">5394 13693 230,'-16'-33'54,"9"11"-17,11 8 3,-1-3-16,-1 7-6,-5 8-1,3 5-17,4-1-5,-4 1 5,13 6-9,10 3 7,11 10 0,6 11 4,11 15 1,-4 21-3,-3 15 0,-10 11 6,-4 3-6,2-6 3,3-18-3,6-26-14,2-21-1,0-11 4,-4-18 7,3-16 4,-6-17 0,2-11 4,-8-10-1,-10-2-1,-8 2 3,-11 8-5,-2 14 0,-4 15 6,2 19-6,2 2-2,2 6-14,13 25-32,13 17 46,8 8-7,1 1-10,-3-15 10,-4-25 4,-3-15 5,-7-8 3,-1-9 32,-10-7 14,-4-15-9,-14-11-31,-16 0 11,-6 1-13,-19-6-7,-3 6 1,0 7-1,8 5-28,16 16-52,18 21-92</inkml:trace>
  <inkml:trace contextRef="#ctx0" brushRef="#br0" timeOffset="164460.4063">6539 14043 259,'5'7'0,"11"5"0,9 13 15,2 6 21,5 10-25,6 12-7,-7-2 6,4-4-9,-4-7 0,-1-1 0,-5-14 0,-7-12 0,-12-6-1,-2-7 0,-2 0 14,-4-1 6,1 1 7,-1-2 3,-2 4-8,-18-8-5,-11-5-14,-9-14 0,-7-12-6,10-13-2,7-13-10,6-12-6,9 7-3,7 3 16,7 7 4,7-6 4,1-3-1,8-5 3,2 13-2,0 4 2,5 2 1,0 4 5,1 10-7,-3 11 2,-9 18 11,-5 4-8,-8 6 2,4-1-8,-1 4-4,-2-3-2,3 4-4,11 17 10,-5 7 2,-1 12-2,-2 6 0,-3 2 2,-3 1-1,-11 9-2,-3-5-1,-1-1-41,0-12 0,9-8-34,-1-17-23</inkml:trace>
  <inkml:trace contextRef="#ctx0" brushRef="#br0" timeOffset="164840.4283">6833 13633 248,'4'-2'50,"-2"2"-50,18-2-1,6-6 1,5 7 3,11-5-3,5-1 0,0-2 0,6-9 3,1-8-1,-17 4 1,-17 7-2,-14 3 7,-9 3 21,-7 3-12,-12 5-16,-4 1 1,-13 14-2,-7 14 4,10 6 1,12-3-1,15 2-4,20-5 0,15-1-1,19 2 4,28-13-2,20-5 4,21-16-4,4-9 4,-18-3-3,-25 0-1,-15-2 4,-16 5-5,-20 6-21,-23 5-23,-4 6-26,-7 8-34</inkml:trace>
  <inkml:trace contextRef="#ctx0" brushRef="#br0" timeOffset="166503.5233">11777 13593 62,'-8'-6'207,"13"3"-162,-5 3-44,11-1 1,20-11 9,24-1 7,21 1-9,12-6 6,16 2-5,7-5-2,-5 3 6,-17-2-3,-7 2-4,-10 1 11,1-4-12,0 4-2,-6 0-2,-7 0 0,-11 7 1,-13 4-3,-14 5 0,-19-2-3,-6 6-1,-1 1-34,-7 13-41,-14 22 14,-15 10-117</inkml:trace>
  <inkml:trace contextRef="#ctx0" brushRef="#br0" timeOffset="167245.5659">12214 13891 345,'-4'-15'50,"8"14"-36,2 1-14,-2 1-5,6 6 0,6 10 5,6 4-2,-1-1 3,-3 6-1,-5-4 2,0 8-1,1-2 2,-2-5-3,2 8 0,-11-24-1,-2-5 1,-1 0 0,2-5 4,-2 4 0,1-1 6,-1-1-4,5-12-2,4-13-2,7 2-2,8-3 0,-5 3 0,2 4 0,6 0 0,-6 8 0,1 2-2,2 2-3,1 5 4,4 3-2,-1 5 3,2-3-1,-2 10 0,-4 2 1,-3-1 0,-3-1 8,-12-1-6,-2-1 3,-5-2 2,-4 8-3,-4 5 6,-17 14-5,-9-1-2,-3 1 3,-6 0-5,-6-4 0,5-6 2,2-13-3,13-5-8,16-7-29,17 3-30,9-15-52</inkml:trace>
  <inkml:trace contextRef="#ctx0" brushRef="#br0" timeOffset="168139.617">12991 13916 91,'3'-4'133,"-1"1"-112,4-1-20,2-6 21,0 7 3,-8 0-3,2-3-1,-4-5-6,-1-3 2,-7-3 2,-2 6-11,-2 0 8,-5 8-16,-6 6-2,-7 22-2,-1 5 4,4 4 0,12-9 1,13-3-1,5-9-10,8-6 2,0-2 7,16-10 1,10-9 1,17-6 9,0 0-10,0-4 1,-7 7 6,-9 0-1,-21 3-1,-3 4 0,-12 10 0,-2-2 14,-5 2-19,4-1-3,-5 1 2,8 3-11,-3-1-12,6 4-7,0 10 8,14 7 20,4 0 3,9-2 0,11-5 2,-5-4-2,3-5 3,-9 0 5,6 1-7,-19-6 6,-9 0-7,-1 8 0,-5-9-1,-5 1-2,-3 5 3,-5-3 4,-2-3-1,1-1 4,6-8-7,4-6-2,5-11 2,14-7 0,13-3 0,8-2-2,4 8 2,2-4 1,-6 9-1,-17 14 0,-15 7 2,-6 1 13,-9 4-15,-4 10-5,-23 27 5,-4 10 6,13-8-6,17-12-12,16-17-10,19 2 12,18-16 10,21-10 5,3-10-5,11-12 6,1-10-5,-18 2-1,-22 5 0,-26 13-2,-24 2-32,-19 7-51,-21 11-64</inkml:trace>
  <inkml:trace contextRef="#ctx0" brushRef="#br0" timeOffset="170673.7619">12133 12588 227,'-4'-15'16,"7"12"18,0 3-32,-3 3 5,-3-2-7,0 1 0,4 6-8,4 15 8,6 16 1,9 13 6,3 3 5,2 11-6,-4 4-4,4-5 1,4-5 0,-6-11-1,-1-17 0,-5-9-2,-5-13 1,-9-5 3,0-5-3,0-3 19,11-21 17,8-14-34,-7-1 4,1-1-2,-2 5-4,-1 14 9,1 8-10,-7 4 0,2 6-1,-3 3-2,3 3 2,6 3-3,-3 5 0,4 8 2,1 3 0,2 15 2,5 7-1,-3 2 1,4-8-11,5-10-13,0-16 5,-3-4 14,5-11-12,-3-12-7,1-6 8,-7-4-18,-9 3-16,-6-2-21</inkml:trace>
  <inkml:trace contextRef="#ctx0" brushRef="#br0" timeOffset="171221.7933">12732 12630 196,'-14'-13'37,"11"8"0,3-2-8,-4 5-3,2-5-8,2-1 1,-3-4-16,6 6 14,-1 2-7,-8 4-5,6 1-5,-3 2 0,3-3-8,3 3 2,1 10 2,4 4 3,-1 1 1,2 0 0,0-10 0,-3-1 0,-6-10 0,2-3 3,-2 8-3,1-7 13,10-15-4,-4-12-5,-7 9 7,-3 3 6,-1 16-4,1 6 3,0 0-16,4 4-4,-2 7-10,7 26 14,2 15 4,9 13-4,8 3 2,2 0-2,4 8 0,5-8-3,0 6-34,-3-31-13,-3-26 21,-8-11 0,-20-8-3,-2-3-19,-16 3-25</inkml:trace>
  <inkml:trace contextRef="#ctx0" brushRef="#br0" timeOffset="171340.8001">12844 12937 188,'19'-24'31,"12"-3"-31,2 7 0,1 9 0,-1 6-77</inkml:trace>
  <inkml:trace contextRef="#ctx0" brushRef="#br0" timeOffset="173440.9202">11488 13541 55,'-20'-19'203,"16"17"-175,5 0 3,1 1-9,1-1-1,1-5 0,7-13-19,7-1-1,2 6 1,-5 6-2,6 6 0,6 1-11,6 3-39,3 10-25,-5 14-30</inkml:trace>
  <inkml:trace contextRef="#ctx0" brushRef="#br0" timeOffset="173573.9278">11538 13762 235,'-10'-1'24,"16"-1"-24,0-2 1,18-14-1,29-15 17,37-1-17,29 7-13,9 8-146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2.84167" units="1/cm"/>
        </inkml:channelProperties>
      </inkml:inkSource>
      <inkml:timestamp xml:id="ts0" timeString="2020-04-26T20:51:17.394"/>
    </inkml:context>
    <inkml:brush xml:id="br0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1354 7760 165,'-26'-16'36,"3"0"0,-3-4-4,4-5-14,4-6 2,-4-8-12,-2-7 11,4-10-5,-1-8 0,8-6-3,1-3-3,8 7-4,7 6-3,1-9-1,18-25 0,10-5 0,11 10-2,3 4 3,6-14-2,8 1 2,-2-13-1,8-2 0,1-6-1,0 1 1,6-16 1,26-12-1,11 32 0,-2 20 0,-10-1-2,1 6 3,-1 9-3,-14 9 2,-12 9 0,-7 6-1,-9 9 0,-9 7 1,-1 1-1,-4 8 0,-1 1 0,-13 11 0,5 4 0,-10 2 0,5-1 1,2 3 0,10 2 0,-2-1 0,3 0-1,4 3-7,1 4-11,-11-4-1,-5 2-5,-19 2-1,-9 0 18,2-8 8,-5-6 0,-7-10-1,4-3 1,-3 3 0,2 3 0,8-12 0,10 11 0,1 18-3,-3 1 1,8 2-3,9 11 0,-1 1 0,6 10 5,0 4 3,2 13 1,11-8 3,-7 2-3,-7 11-1,-18-1-2,-16 7 0,-21 12 3,-11 8-4,-12 1-2,16-10-17,2-10-19,15-5-32</inkml:trace>
  <inkml:trace contextRef="#ctx0" brushRef="#br0" timeOffset="1492.0854">27974 3870 120,'0'5'37,"0"5"-31,-6-8 11,8 7 6,-2-5-1,4-1-4,7 0-10,41 7 9,35-5 2,45 8-10,22 3-4,29 5-1,59 8-3,16 13 0,-25 7-1,-12 9 0,2 0 0,31 5 0,3-8 0,-27-2 1,-51-9-1,-3-3 0,-28-12 0,15-1 1,-13-15 1,-26-5-4,-48-14 4,-56-1-1,-19 2-1,-8-6-1,-20-9-42,-45 3-34,-41-4 19</inkml:trace>
  <inkml:trace contextRef="#ctx0" brushRef="#br0" timeOffset="1749.1001">29191 4185 118,'138'6'7,"33"12"-2,42 0 0,51 12-4,36 4 5,-16 0 0,-29 2 1,-39-3-4,21 2-1,-28-3 0,-43-9-1,-59 2-2,-35 0-1,-47-14-34</inkml:trace>
  <inkml:trace contextRef="#ctx0" brushRef="#br0" timeOffset="10168.5816">17466 8957 66,'0'-4'19,"0"3"0,2-1-1,-4-4-2,1-1 11,1 3-9,1-2-10,-2-3 3,1 2-1,0 4 1,-2 1 3,2 6-5,0-4-5,-1-2-2,-1 4-1,4-2 1,-2 1-1,0-1 4,0-1-1,0-1-3,-2 4-1,2-4 0,2 2-2,-4 2 0,4-2-1,-2 1-1,4 6 3,6 2 1,1 3 0,1 1 0,3 5 0,4 2 0,-1-2 0,3-2 2,-4-1-1,-1-1 0,0-5 0,-4-1 1,0 0-2,3-4 1,-11 4 0,2-4-1,-6-1-1,0-4-3,0-1 4,2-2-3,7-21-12,1-6-2,5 0 13,-6-3 4,1-2 0,-2 6 0,-8 11 7,-6 9 25,3 0-12,-6 9 7,-1-1-17,-2 5-7,-17 5-3,0 6 0,2 3-1,0 12-2,-1 6 0,1 9 1,-5 1-38,6-2-41,4 2-29</inkml:trace>
  <inkml:trace contextRef="#ctx0" brushRef="#br0" timeOffset="10350.592">17472 9063 97,'3'-12'54,"-2"1"-17,8-1-13,11-1-19,5 2-3,9 0-2,4-1-1,-1 5-5,-1 0-14,-11 9-15,-1 5-8,-12 1 3</inkml:trace>
  <inkml:trace contextRef="#ctx0" brushRef="#br0" timeOffset="12006.6868">17515 9165 59,'9'-14'3,"1"0"0,-5 3-3,0-1 1,-2 7 9,3-5-3,0 4 2,-2-2 1,-4 8-3,1-5 2,-1 3-5,0 3 2,0-1-2,0 0-4,0 1-1,-1-1 0,2 0 1,-1 0 0,0-1 1,-1 4 0,1-5 1,0 2 3,1 0 11,-2 0 5,1 2-2,0-5 1,1 3 3,-2 1 1,1-2-7,1-6-8,2 7-6,-3 0-1,0 0 1,0 0 0,0 0-2,0 1-1,0-1-1,0 0-1,0 0 0,-3 2-1,6 1 1,-6-1-1,5 11 3,-5 9 0,-1-2 0,-2 10 0,0 6 2,-7 3-1,3 3-1,-2-5-8,11-7-45,4-10-43</inkml:trace>
  <inkml:trace contextRef="#ctx0" brushRef="#br0" timeOffset="12350.7064">17569 9240 73,'1'0'45,"-4"4"-42,0-4 6,2 0 21,-3 7 1,4-6-6,-5 1-11,-4 13-9,-9 9-4,2 9-1,-5-3 1,10 3-1,-6 0 0,1 5 0,0 0 0,0-1-7,-4 6-18,11 0-47</inkml:trace>
  <inkml:trace contextRef="#ctx0" brushRef="#br0" timeOffset="12598.7206">17462 9495 79,'-2'-9'72,"5"4"-27,-3 5-19,-1 0-13,1 0-13,-2 3 0,2 2-4,-4 9 4,-6 6 0,-3 10 2,-3 7 0,-4 0 1,-2 4-3,-4 2-2,-6 6-14,-5-3-22,1-1-30</inkml:trace>
  <inkml:trace contextRef="#ctx0" brushRef="#br0" timeOffset="12854.7353">17242 9881 107,'8'-10'62,"2"0"-24,-9 4-17,-1 5 15,-1 2-5,1-1-24,-2 1-7,-2 2-4,-6 16 4,-9 11-1,-1 4 0,-4 2-11,3-5-14,3-2 3,-1-2 1,7 4-9,-1 3-17,4 9 38,-4-3-16</inkml:trace>
  <inkml:trace contextRef="#ctx0" brushRef="#br0" timeOffset="13065.7473">17117 10307 101,'-3'0'63,"3"-3"-47,0 3 1,1 0 8,-1 0-6,0 0-15,0 3-4,2-2-7,-1 17 7,-4 8 0,-1 5 0,-15 0-2,8-6-3,1-5-2,5-9 0,-1-3-5,6 7-22,3-1-33</inkml:trace>
  <inkml:trace contextRef="#ctx0" brushRef="#br0" timeOffset="13245.7575">16960 10758 178,'3'3'13,"-6"3"-13,0-5 0,8 2 3,-2 1-1,4 7 0,-4 2-1,-3 10-1,-9 8-6,-4 4-53,-4 5-22</inkml:trace>
  <inkml:trace contextRef="#ctx0" brushRef="#br0" timeOffset="13407.7668">16822 10933 87,'20'-25'0</inkml:trace>
  <inkml:trace contextRef="#ctx0" brushRef="#br0" timeOffset="14149.8093">16917 10718 153,'0'3'44,"0"0"-30,-3 1-12,6-2-2,0 11 0,15 8 8,-4 0-3,6 4-2,0 1 0,5-9-2,8-2 1,-2-5-1,0-10 1,2-1 0,-4-8 4,-13 1 10,-3-6-4,-5-3-1,-5 2-5,-5 4-2,-7 4 2,-4 1-2,0 2-4,-8 7-2,-3 1 1,1 6-1,0 6 1,0 1 0,3 12-1,3 7 1,-8 7-21,-5 16-16,2-1 3,2-5-36,5-20 30,3-15 33,12-10 8,6-10 1,3-6 30,3-4 2,9-18-27,15-7 16,1-4-13,-5 1 23,-5 9-12,-10 11 7,-3 10-1,-8 8 0,0 2-19,3 2-7,-9 0-6,6 9-3,-9 18 6,-3 9-1,0 1-6,-1-7-9,10 1 5,0-8 5,9-13 3,-12-7 3,6-1 2,3-2 0,0-3-14,-6 1-10,-3-1 4,12-7 1,-6 0-26,0-1 40,-3 5 6,-2 3 16,7-2 13,-14 0 10,9 3-20,2 0-5,-2 4-13,0 2-1,-8 10-1,5-2-1,12-1 0,-6-4-6,3 0-5,-3-5 7,0-5 3,0 3 3,0-2 0,0 2 0,0 5 0,-9 12 0,-3 6-14,3 2-48</inkml:trace>
  <inkml:trace contextRef="#ctx0" brushRef="#br0" timeOffset="14586.8343">16852 11454 125,'-4'0'49,"0"13"-49,-1 3 2,-9-9 6,8 4 5,6-8-2,0-3-7,0 3-1,-3 4-2,3 5-1,0 2 0,-6-6 0,1 2-7,5-1-12,-7-9 3,7 1 10,0-7 6,0 2-3,0-6-6,0-1-5,0 0 3,0 11 7,0 0 4,0 0 0,0 0 0,-8 8 0,1 1 4,2 8 1,4-9 2,-8 6 7,5-6 5,4 3-17,-3 0-2,1 3 0,-1 2 1,-3 6 0,-2 3 0,-6 5-1,3 2 1,-4 5-1,2-3 0,0-6 1,0-6-1,9-7 0,1-5-2,6 7-3,-3-1-27,3-6-56</inkml:trace>
  <inkml:trace contextRef="#ctx0" brushRef="#br0" timeOffset="14804.8468">16750 11957 130,'-2'-1'55,"2"0"-23,-3 1-9,3 0 0,0 1-4,0-2-3,0 3-10,0 0-6,-3 1-6,-7 15 5,-5 10 1,-3-2 1,2-2-1,1-7-1,7-4 0,-1-3-2,2-1-8,3 4-18,-5 8-22,-6-2-50</inkml:trace>
  <inkml:trace contextRef="#ctx0" brushRef="#br0" timeOffset="15014.8587">16623 12090 197,'2'0'13,"-1"2"-13,-2-2-4,1 2 0,1 4 3,-1 6 1,-1 2 1,-5-2 1,0 5-1,-2-1 1,-1 0-2,1 1-3,-1 9-21,-4-2-26</inkml:trace>
  <inkml:trace contextRef="#ctx0" brushRef="#br0" timeOffset="15232.8713">16560 12346 152,'0'-2'22,"-4"2"-14,8-2 0,-4 4 5,0-4-13,0 6-1,-5 4 1,-6 13 0,-13 9 1,-1 3 0,2-10-1,3 0 0,9-9 0,7-7 0,3 4-10,5 1-19,-1-3-24,9-1 11</inkml:trace>
  <inkml:trace contextRef="#ctx0" brushRef="#br0" timeOffset="15492.8862">16543 12426 75,'3'0'31,"-3"-1"-4,-3 2-4,1-1-4,1 5-1,-4 3-1,-3 8 4,-6 6-11,-2 2-4,2 0-4,-2-1 0,4 2-2,-7 0 2,0 2-2,3-5 0,3 4-1,-4-1-8,8-11-7,3-4 1,0-6-12,8-1-19,2-6-16</inkml:trace>
  <inkml:trace contextRef="#ctx0" brushRef="#br0" timeOffset="15718.8991">16631 12363 196,'-2'1'12,"2"-1"-12,-1 2-4,-1 8 4,-7 14 2,-1 2 3,-7 3-2,-10 5 0,-4 5-2,-4 1-1,0-4 1,10-6 0,2-4-1,1 1 0,1 4-3,3-6-10,7-8-24,6-6-22</inkml:trace>
  <inkml:trace contextRef="#ctx0" brushRef="#br0" timeOffset="15987.9145">16508 12525 117,'-1'3'15,"-2"-2"-12,-2 10 20,-11 5 3,-2 4-6,-1 5-10,-1 3-4,0-3-4,3 3-2,2-1 1,-3-5 0,0-1 1,0-1-2,-5 9 0,-1-3-1,-3 1-10,10-2-27,6-6-30</inkml:trace>
  <inkml:trace contextRef="#ctx0" brushRef="#br0" timeOffset="16223.928">16309 12880 222,'-2'-2'19,"4"3"-10,-2-1 8,-2 1 9,4-3-14,-4 3-8,2 0-4,-1-2-2,-2 13-2,-11 8 4,-5 8 0,-5-1-1,0 7 0,3-10 1,9-2 0,6-1-7,5-6-16,5 1-23,11-1-28</inkml:trace>
  <inkml:trace contextRef="#ctx0" brushRef="#br0" timeOffset="16371.9364">16309 13104 174,'-6'-3'22,"3"6"-2,3 1-6,0-4-14,0 8-15,-11 14-1,-4 7-34,-1-3-25</inkml:trace>
  <inkml:trace contextRef="#ctx0" brushRef="#br0" timeOffset="16559.9472">16207 13260 114,'-3'-3'39,"3"3"-4,0-2-6,0 4-20,2 1-9,-4-3-6,4 11-19,-4 1 15,-3 5-38,-2 0-10</inkml:trace>
  <inkml:trace contextRef="#ctx0" brushRef="#br0" timeOffset="19272.1023">15597 14773 94,'-2'3'49,"5"-8"-27,-3 7 8,3-5-11,-6 3-8,0 0-1,6 1 4,-3-6 3,0 5-1,3 0-1,-3-8-5,26-7-9,-2-1 4,7 1 1,0 2 1,4-4-2,-3 3-3,-3 3-1,-8 2-1,-2 1 1,-6 6-1,-11 1 1,-6 1 2,2 1 2,-1-1-4,-6 0-1,-12 5 0,-7 0-3,-3 6 1,1 0 2,9-2-1,9-6 1,3-3 0,14 3 0,-10-4-2,13 1-3,-8-2-1,10 2-4,3-3 6,16-6 4,7-4 1,-2-8 1,-1 3-1,-8 1 1,-7 0 0,-12 9 0,-3 2 2,-5 4 1,1 2-1,-5-3-4,-2 3 0,-10 3-3,-4 1 1,2 0 1,3 3 0,-1 2 1,0-5 0,2 1 0,5 2-1,8-6 0,3 1-2,5 2-3,-5-1 3,10 0 2,5 1 0,9-6-1,0-3 2,0-4 2,2-1-1,-2 2 1,-4-5 0,1 7-1,-14 2 0,-1 3 0,-10-3 1,2 8 0,-1-3 0,-7-1-2,-17 2 0,-6 10-2,-3 1 1,-5-1 0,6 1 0,-2 1 1,7-3 0,3-1 0,9-1 0,6-6-1,6 0-1,12-2-3,-4 2-2,13-1 7,11 1-3,12-6 2,5-3 1,2-6 0,4-1 2,6-4 2,20 2-2,-8 1-2,-17 6 2,-17 6-2,-16-3 1,-17 5 0,0-2 4,0 2 12,-6 0-1,-6-4-14,-12 1-2,-17 4-4,-9 6 2,-10-1 1,2 4 1,3-5 1,0 3-1,-3-2 0,-9 4 0,7-8 1,18 2-1,35-4 0,7 2-1,0-4-6,1 4-2,14 0 4,15 2 5,24-10-1,10-4 1,11-4 2,0 0-2,9 0 2,5 0-1,-5 1-1,-11 4 0,-18 4 0,-16 1 1,-18 4-1,-25 1 0,1 2 2,-2-3 4,-19 0-2,-25 8-4,-14 9 0,-11-3-1,-4 3 1,-8 4 1,1-1-1,-8 4 0,-4-6 0,8 1 0,31-9 0,35-4-1,20-5 0,5 1-9,4 4 6,12 1 4,16-3-1,18-9 1,20-5 3,16-4-2,7-3 0,9 5-1,-2-3 0,-13 3 0,-14 5 1,-21-1-1,-23 4 0,-28 4 0,-7 1 1,-13 1 5,-20-1-6,-23 9-2,-10 5 1,-10-2 1,-4-1 0,-3 0 0,15 0 0,10-1 1,33-8-1,23-3 0,6 1-1,6-1-5,-6-3 1,25 6 5,11-9 2,19-9 1,13-8-3,18-4 2,10 1-1,1 1 0,-3 0-1,-10 8 0,-22 5 0,-23 5 0,-25 9 0,-20-1 0,1 1 1,-19 5 1,-13 1-2,-27 11 0,-6 3 0,-8 0 1,-2-3-1,-6-2 0,-3 3 0,21-11 1,27 1-1,28-7 0,14-5 0,1 1-5,2 1-2,18 1 6,19-5 1,22-9 5,23-7-2,10-3 1,7-3-4,-9 6 0,-5-3 1,-15 8-1,-18 3 0,-19 5 0,-23 7 1,-19 0 0,-1 0 6,-10-3-4,-19 1-3,-16 4-1,-8 3 0,-12 2 1,-17 0 0,-11 1 1,3 1-1,1-3 1,8 0 0,20 2-1,21 1 0,33-6 0,16-3-5,1 5-6,11 2 10,24-5 0,9-7 2,26-4 0,23-11 1,16-1-2,7-1 1,-3 1 0,-12 3-1,-12 2 1,-28 3-1,-16 8 0,-25 3 0,-22 4 1,-13 0 1,-1 0 5,-37 6-7,-13 12 0,-24 0-1,-15 3 1,-5-1 1,-4-4-1,14 0 1,26-10-1,30 1 0,29-7 0,10-4-3,7 4-4,3 6 3,13-4 4,13-2 0,20-6 2,12-8-2,12-7-6,1 4-19,0 1-40,-3 2-44</inkml:trace>
  <inkml:trace contextRef="#ctx0" brushRef="#br0" timeOffset="20526.1741">16052 14418 133,'0'-2'37,"0"3"0,0-4 4,3-3-4,-5 6-4,1-3-1,1 3-5,0 3-11,1-3-16,-2 5-4,7 7 0,12 10 4,4 11 15,4-1-4,-1-1-1,-1 1 2,7 8-7,-16-19 4,0 5 0,-5-6-6,-2 3-1,4 1 0,-6 4-1,1 3-1,1-11 1,-8-4 1,2-11-1,-2-5 0,0-2 3,-2-1 5,2 3 27,-5-10-6,-7-9-25,-10-10-4,-5-3-1,-3-9-4,-1-4-2,-3-4-3,7 11 5,6-4 1,-2-1-1,9-2 3,3-3-2,0-2 3,4 0-1,4 13 1,-1 16 0,4 18 1,1 6-1,-1 1-11,3 3-1,17 15 8,11 17 4,-1 4 0,3-3 0,-5 2 0,-3-1 0,-5 1 0,1-7 0,-8 1 1,-1-8-1,-8-7 1,-1-4-1,-3-11 0,0-2 1,-3-5 1,3 1 2,-4 0 4,2-6 0,-20-1-4,-8-11-3,-4-4-1,3-1 1,-5 3-1,3 8-2,2 2 1,2 6 1,13 4-2,2 4 1,13-4-3,2 0-2,-1 0-2,5 7 4,7 3 2,10 2 2,14 5 0,13-5 1,2-4-1,-3 5 1,-11-7-1,-13 1 0,-8-6 1,-11 1-1,-7-2 0,1 2 1,-2-2 1,1 2-2,-2-2-13,4 0-21,-3 5-26,-11 13-9,-11 11-2,-8 6-43</inkml:trace>
  <inkml:trace contextRef="#ctx0" brushRef="#br0" timeOffset="23944.3694">2334 9757 259,'-3'3'3,"7"3"-3,-5-3-10,4 4 8,-2-1-1,1 3 2,1 3 0,3-2 0,3 5 1,-5 1 0,2 6 1,-3 2-1,2 1 1,-1 5-1,-4 8 4,0 2-1,0 4 5,-4 4-1,-1-1-4,2 4 1,-1-4 0,2 3-2,2-2 0,5 5-1,1 10 1,1-5 0,5-5 3,-5 5-4,6-3 0,-5 1 1,4 6-1,3 0-1,0 3 3,7 0 0,5-2 9,3 1-9,1-5 4,5-1-7,5 0 2,2 4 1,0-4 11,2 5-8,0 2-2,5 9-3,17-7 1,-1 2 0,4-4 1,-1 0 0,5 12 1,4-7-1,16-3 1,1-3 0,1-3 0,1-1 3,2-4 4,-5 3-6,-4-4-3,-11-4-1,11 2 0,14 6 1,17 5 0,4 5-1,10-11 0,12-3 5,-12-3-3,-5-4 0,-13 2-2,-4 3 3,-1-6 0,11 1-1,24 0-3,-11-2 6,16-6-4,10-2 1,-19 0-1,-6-3 1,-5-2-2,-6-2 3,14-2-4,21 8 2,-10-6 1,11-6-2,-15 4 0,-12 0 0,-14 5 1,-11-2-1,-8 1 1,4 1-2,15 9 2,9-13-2,-10 5 0,14-6 0,-4 3 1,-8-2-1,-13 1 0,-4-4 2,-6 3-2,-9-3 1,7 3 1,16-4-2,1 6 0,-4-4 0,9 1-1,5-7 1,-6 1 1,-10 1-1,-6-1 1,-2-6 0,-6-2 0,-3-5-1,8 1 1,8 0 1,1-2-1,-9-1-1,9 1 1,4-2-1,-14 6 2,-4-6-2,0 5 0,-6-8 1,5 3 0,-11-2-1,-1 3 1,14-8 0,3 0-1,-16 3 0,4 3 0,-2-3-1,3 2 1,5 3 1,1 4-1,-4-3 0,1 3 0,-2-2 0,-2 0 1,-4-4 0,-1 1 0,7-5 0,7 0-1,3 4 0,-11 2 0,14 1-1,9-4 1,6 4 0,-4 4 0,-8-3 0,-1 5 0,-6-6 0,-3-1 1,-3-4 0,4 4-1,16-5 0,-10 2 0,-4-1 0,10-2-1,3 5 1,-15 0-1,-11 5 1,-6-7 1,-9 8-1,-3-7 0,-10 1 1,-3-1-1,-13 1 0,-2 3 0,-5-9 0,-3 7 0,0-5 0,-2 3 1,-5-3-1,-8-5 0,-5 11 0,3-9 0,-2 1 0,4-1 0,-2 3 1,2-3-1,-1 1 0,-1-5 0,-1 8 0,5-6 0,-1 3 0,9-4 0,-4 6 0,3-6 1,-5 6-1,-2-7 1,-10-1 0,2 5 0,-9 0 0,-1-4 1,4 4 2,-3-1 0,-3 4-1,3-3-3,0-3 0,0 8 0,0-7 1,0 4-1,0-4 1,-4 4 2,4-4 0,0 4 0,0-4 0,0 2 0,0 0 0,0 2-1,2-7 1,-2 5-2,0 0 0,0 3-1,0-1 0,2-4 1,-2-1 0,0 3-1,-2 0 2,2 0-2,2 0 2,-2 0-2,0 3 0,-2-3-1,0-3-1,2 6 1,0-3-2,0 2 2,0-4-3,2 2 1,-4 0 0,2 0 1,2 0-1,-2 2 1,-2-4-3,0 4 3,2-2-3,-2 0-6,6 0-7,-4 0-7,0 0-21,-11 16-26,-9 10 2,-18 15-70</inkml:trace>
  <inkml:trace contextRef="#ctx0" brushRef="#br0" timeOffset="24523.4027">15570 14688 136,'-6'-6'37,"3"0"0,3 0-2,3 6 6,-4-3-15,-1 4-8,4-1-1,-4 0-7,7 0-10,-5 2-5,18 0 3,17 5 2,10-1 1,6 4-1,1-1 1,3-8-1,-7 2 0,3 1 1,-4-5-1,-5 2 0,-6-2-1,-6 5 1,-3-1 1,3-2-1,-3 0 0,-7 4 0,-8-4 0,-6 3-1,-5-5 1,-2 1 0,1 0 7,-4 1 7,4-1-9,-2-1 8,-11 1 6,-5 0-8,-3 3-3,6-6 1,-3 4-3,-1 1-1,7 3-3,-2-5-2,-4 4 0,-2 9-1,-13 9-2,-15 16-4,8 6-25,4 10-23,3-1-3,17-7-12,5 0-36</inkml:trace>
  <inkml:trace contextRef="#ctx0" brushRef="#br0" timeOffset="28821.6485">27203 4028 246,'-1'2'0,"4"5"-16,-2 6-29,5-4 45,7-1 2,11-4 6,29 4 4,42 1-2,41-4 2,35 2-3,11 5-4,-16 10-1,-19 7 1,12 4-5,-10 5 0,28 3 2,16-3-1,8-6-2,-25-2 4,-26-2-4,-15-2 3,-32-2-4,-21-10 4,-21-6-2,-23-3 0,-33-5 0,-5 1-1,0 1 1,-7-4 4,-26-4 17,-28-3-21,-18-1 0,-14 4 1,-14 4 0,-3-7-1,-16-6-2,-48-2 1,-29-2-2,-3 2 1,42 2 2,49 1 0,48 13 0,40 2 0,24-1-4,2 0-4,5 0 2,14 0 5,36 0 1,43 3 1,29-6 3,40-3 0,10-5-3,-2 5 2,-6 5-1,-28 5-1,0 7-1,-14 5 1,-22 1-3,-21 1 2,-23 6-47,-60 10-86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2.84167" units="1/cm"/>
        </inkml:channelProperties>
      </inkml:inkSource>
      <inkml:timestamp xml:id="ts0" timeString="2020-04-26T20:52:00.120"/>
    </inkml:context>
    <inkml:brush xml:id="br0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25858 14907 84,'-11'-19'38,"-7"-2"-19,2 0 9,-7 1-11,-32-4 2,6-1 27,6-8-27,7 21-6,5-9-2,7 8-1,-3 4-7,5-6 3,-4 15-1,0-6-5,-4 10 0,-11 6-1,-9 9 0,-6 10 1,-10 19 0,-11 17 0,-20 4 1,-18 10-1,7 14 16,17 16 0,28-11-4,20-6-8,13-7 1,17 1-3,20 0 3,27-5-4,33 23 23,27 7 1,46-22-8,28-10 4,9-21-6,5-16-4,-19-16 1,1-16-5,-12-21 0,-18-12 0,-8-15 7,-16-11-3,-27-14-3,-17-24-5,-27-17-1,-20-16-2,-28 12-7,-56-9-14,-58-1-12,-65 2-11,-31-4-25,-54 11-18,-24 19-21,-29 14 10</inkml:trace>
  <inkml:trace contextRef="#ctx0" brushRef="#br0" timeOffset="1105.0628">12415 15862 174,'-53'0'35,"8"8"-3,2 2-17,4 4 1,-3 6-9,-2 7 0,0 24 1,-5 13 7,6 4 0,3 9-6,5 8 4,13 16-7,14 7-3,28 1 4,25-9-6,29-18 2,20-14 1,22-19 9,7-11-2,-9-21-5,-6-5 0,4-18 0,2-14-3,-3-8-1,19-10 2,22-15-2,-7-10 0,-8-16-2,-31 0 2,-33-7 2,-48 4-3,-32 1 1,-26 3-2,-24 2 0,-17 3-1,-28 7 0,-8 16-7,-6 7-24,-8 14-9,7-3-8,28 5-22,10 8-39</inkml:trace>
  <inkml:trace contextRef="#ctx0" brushRef="#br0" timeOffset="2749.1573">15793 8470 138,'-5'-13'51,"7"0"-31,-2-3 2,1-5 3,-2 0-1,-3 1-7,1 3 7,-1-5 1,-1-2-14,4 4 5,-1 0-10,-2 0 12,0 5-13,1 2-1,-3 8 0,6 1-2,-5-3-1,-1 5-1,-9 4-1,2-2 0,-6 5 0,-11 2 0,-6 6 0,-7 8 1,-5 0-1,3 3 1,8 1 0,-7-1 0,7 2 0,9-2 0,-1 9-1,-7 2 0,-5 8 1,5 4-1,-8 4 0,6-5 1,5-2 0,7-5 0,7 5-3,5-6 3,9 0 0,10-4 0,9 7 0,5 1 0,7 13 1,12-1 0,3 1-1,7-7 0,12 6 1,-2-10 1,-1-15-1,4-10 2,3-11 1,18-16 6,0-14 6,5-20-3,1-10 2,8-10-4,-19 11-2,-18-6 2,-13-1-6,-11-10-1,-14 2-4,-14 7 1,-17 0-1,-11-2-1,-11 0 1,-12 7-1,-7-1 1,-10-1 0,-2 12 0,-4 5-2,14 18-4,17 16-14,21 11-38,4 26-67,14 15 7</inkml:trace>
  <inkml:trace contextRef="#ctx0" brushRef="#br0" timeOffset="3650.2087">15815 8439 80,'-9'-9'26,"4"-1"-3,0 1-11,2 4 17,-4-3 1,4 3-12,2 2 2,-5 1-1,1-5 1,5 2 2,-7 1-2,4-7-6,0 8-8,3-2-4,-4 5-2,4 0-1,0 3-2,-3-3-9,-17 10-16,-3 6 7,-2 0-1,6 6-21,10 9-16,5 3-39</inkml:trace>
  <inkml:trace contextRef="#ctx0" brushRef="#br0" timeOffset="4019.2299">15705 8368 119,'-35'-16'47,"4"15"-22,3 2-10,8 19-15,-20 18-1,6 17 1,8 8 1,-2 3-1,10 1 0,-1 2 0,8 0 0,9-11 0,10-12 0,11-9 0,16-8 1,13-15-1,23-11 6,15-11 16,-2-18 2,4-12 4,-3-13-4,-5-5 0,-39 6 2,-22 4-11,-16-5-4,-17 3-8,-19 3 0,-15 6-3,-16 10-2,10 16-17,-3 14-30,2 13-7,-3 22-16,7 8-23</inkml:trace>
  <inkml:trace contextRef="#ctx0" brushRef="#br0" timeOffset="4926.2818">15649 9096 78,'0'-9'35,"3"-2"2,0 0-11,-3-1 1,6-1-8,0 5 16,-7-2-9,4 2 4,-3 4-13,-3 0 12,3 5-17,0-1-12,0 3-1,0 2-4,0 12 5,0 4-1,-8 5 1,-4 9 0,5-1-8,-7 3-18,17-1-10,0-5-23,11-4-4,16-12-27</inkml:trace>
  <inkml:trace contextRef="#ctx0" brushRef="#br0" timeOffset="5194.2971">15777 9092 124,'0'-10'63,"-3"4"-30,3 3 8,2 3-1,-4 0-19,-1 0-9,5 3-11,-8 1-1,3 9-2,-10 12 2,-1 11 1,1 3 1,1 5-2,0-3 0,1-2-26,-2 0-17,9-6-22,7-8-7</inkml:trace>
  <inkml:trace contextRef="#ctx0" brushRef="#br0" timeOffset="5429.3106">15715 9339 176,'-2'-3'60,"-1"3"-30,5 0-7,-2 0-13,0-2-10,3 4-3,0 11 0,1 5 3,-1 14 1,0 11-1,-3 1 0,-6 5-15,-8 1-9,11-4-7,-6-9-3,4 1-15</inkml:trace>
  <inkml:trace contextRef="#ctx0" brushRef="#br0" timeOffset="5669.3243">15755 9677 148,'-4'-12'66,"8"6"-13,-5 4-28,-1-1-3,1 5 2,2 1-7,-1-2-15,0 2-2,0 4-6,0 14 5,2 11-1,-2 2 1,-8 0-28,7-3 10,-8-4-20,6-2-4,1-1-18,4 17 39,1 7 22,7-7 0</inkml:trace>
  <inkml:trace contextRef="#ctx0" brushRef="#br0" timeOffset="6079.3476">15751 9903 65,'-3'0'64,"4"0"-27,-4 3-11,5-6-7,-7 7-8,5-1 2,0 4 9,-7 4 7,2-3-18,4 6-4,-4 1-3,2 6-1,-1 4-2,-2 0 1,2-1-2,-1 2 0,-4 3-7,3 2-32,-7-1-35,5-7-62</inkml:trace>
  <inkml:trace contextRef="#ctx0" brushRef="#br0" timeOffset="6374.3646">15751 10161 150,'1'-4'56,"2"-2"-23,-4 4 1,1 4-10,0-2-19,0 0-4,-2 5-1,2 1 0,0 10 2,-1 2 1,-5 1-2,1 2 0,1 0 1,-5 4-2,0 3-1,-1 12-21,-7 18-64,-1-19 24</inkml:trace>
  <inkml:trace contextRef="#ctx0" brushRef="#br0" timeOffset="6701.3832">15745 10258 157,'0'-2'26,"-3"6"-18,3-6 3,-8 12 2,-1-1 8,-3 2-5,-1 8-5,-2-1-8,-3 4-1,5 3-1,2-1 0,5-1-1,-9 5-1,2-1 0,1 6-22,2-14-16,8 4-29</inkml:trace>
  <inkml:trace contextRef="#ctx0" brushRef="#br0" timeOffset="7027.402">15686 10447 153,'0'0'39,"-3"0"-5,6 0-5,-11 0-11,10 0-8,-6 2-4,8-2-6,-11 12 1,-2 7 0,-1 8 0,-1 5-1,-1-3 1,3-1-1,2 0 0,1-5 0,6-3-16,0-1-19,6-7-19,-9 4-14</inkml:trace>
  <inkml:trace contextRef="#ctx0" brushRef="#br0" timeOffset="7312.4183">15694 10631 154,'-2'-5'41,"7"5"-16,-6 0-10,-1 6-2,0-12-2,4 6-2,-4 3-4,1 3-3,-2-3 1,3 10 3,-6-4-1,0 3-4,-3 5-1,3 1 2,-1-2-2,4 4 1,-5-2-1,-1 3-14,6 2-31,-3 4-40</inkml:trace>
  <inkml:trace contextRef="#ctx0" brushRef="#br0" timeOffset="7345.4202">15652 10910 70,'20'12'0</inkml:trace>
  <inkml:trace contextRef="#ctx0" brushRef="#br0" timeOffset="7638.4369">15696 10909 147,'-2'-3'46,"4"3"-19,-2 0-3,-4 2-8,9-1-4,-6 0-10,-3 0-1,8 7 0,-4 1 2,0 5 2,0 16-4,3 31 52,1-18-40,8-9-11,-12-8 0,4 6-1,-1-2-1,2 5 0,-5-5-1,3 7-3,9-7-12,1-8-27,5-6-5,-1-5-4,-4-14-15</inkml:trace>
  <inkml:trace contextRef="#ctx0" brushRef="#br0" timeOffset="7872.4503">15803 11327 119,'0'-5'45,"0"5"-8,0 2-4,-2-4-8,0 2-5,0 2-16,2 4-4,-3 8 0,2 11 0,-9-1 1,1-3-1,4 4 0,-4 12-1,1 7 1,8-7 0,5-14 0,-4-5-18,4 10 0,-4 0 9,8 0-13,-6-5-69</inkml:trace>
  <inkml:trace contextRef="#ctx0" brushRef="#br0" timeOffset="8073.4618">15793 11763 81,'-5'-6'62,"2"6"-9,1-3-12,-1 3-14,0 0-8,3 1-10,2-2-9,-4 2-3,5-2-3,-3 2-10,0 2 3,0-3 6,8 2 3,-3-1 0,8 2-3,5-3-16,12 14-25,13 9 40,18 5-27</inkml:trace>
  <inkml:trace contextRef="#ctx0" brushRef="#br0" timeOffset="8720.4988">16046 12072 105,'-24'15'67,"0"-2"-19,-6 4-2,8-3-9,18-10-27,-2 4-5,3 3-2,0 0-3,-4 6 0,9 2 0,-2 1-1,12 13-3,-4-1 3,6-1 1,0 0-2,1 4 0,4-4 0,4-2-4,5-2-3,5 1-12,7-5-5,-7 3-2,-3-2 11,-8 1 4,-12-1 10,-7-2 3,-6-13 1,-2 3 4,-6-2 16,3 0 3,2 1-12,6 2-11,2-1-1,1 0-3,5 3-19,5-2 15,8 5 5,1-1-15,-8 3 7,-4 0 9,-9-2 1,-1-1 1,-3-2 1,-4 12 1,0-1 5,2 2-8,-1 7-9,-2 4 5,3-5 4,2 3-10,1-4 6,2-2 4,2-3 0,1 2 3,2-4 0,-1 3-1,-1-7 5,1 1 0,-2-2-1,-2-2 0,-3-4-1,-2-2-2,-2 1 3,-10 0 0,-8 13-1,0-1 13,3 1-17,6-1-1,9 6-6,-6 3 3,11-10-7,4 0-19,2-6 25,6 1 4,-4-3 0,-1 6 0,6-3 0,-3 9-7,6 4-41</inkml:trace>
  <inkml:trace contextRef="#ctx0" brushRef="#br0" timeOffset="8845.506">16241 13972 75,'11'-1'0</inkml:trace>
  <inkml:trace contextRef="#ctx0" brushRef="#br0" timeOffset="9156.5238">16508 14059 229,'-19'-3'36,"7"-3"-2,-1 6 1,5-4-22,4 3-8,4-1-4,1 2-1,-2 2-10,1-2-17,1 1-5,1-1 0,-2 1 12,1 2 13,2-3 4,-1 0 3,2 0 0,-5 0 0,4-3-3,8 1-38,5-10-62</inkml:trace>
  <inkml:trace contextRef="#ctx0" brushRef="#br0" timeOffset="10484.5997">16679 8274 124,'-12'-38'6,"4"-1"28,2 0-17,-4-7 3,-1 9-6,5 12 1,-1 3 2,-4 12 6,4 4-18,2 2 0,-8 7-5,6 8-3,-20 18 2,-6 40 1,-8 17 1,3 18-1,2 8 0,15 14 0,14-22 0,26-24 0,25-30 0,11-21 0,0-21 3,-3-11-1,-1-14 6,5-22 9,7-20 2,2-15-11,-14 3-2,-24-6-1,-27 8-2,-7 8-3,-13-2 0,-8 9 0,-5 19-1,2 11-7,7 27-27,-12 18-83</inkml:trace>
  <inkml:trace contextRef="#ctx0" brushRef="#br0" timeOffset="11749.6721">16546 8726 155,'-3'-10'37,"1"5"-4,4-3-4,-2-2-14,0 7 5,-2 1-8,2 4-12,2 1-7,1 2-28,3 0 11,2 7-13,0 0-17,0 5-9</inkml:trace>
  <inkml:trace contextRef="#ctx0" brushRef="#br0" timeOffset="12665.7245">16583 8772 66,'2'0'16,"-1"-4"5,1 4 15,-2 0 7,4 0-9,-6 0-3,2 0-8,0 0-12,0 0-11,5 7-4,2 5 4,5 3-12,-1 8-20,1-1 5,-5 0 2,0 0-5,5-2 6,1-6 8,0-3 12,-1-5 4,-3-1 0,-9-2 0,3 1 1,-3-1 2,1-1 2,1 0-2,-2-4 4,0 2 20,1 0 8,8-10 2,-1 0-17,6-4 0,-9 8-5,1 2-8,6 0-7,-3 3-2,-2-1-2,2 4-12,2 1-7,-1 1 9,-5-1 0,4 4 1,-5 2 0,-4 7 8,0-2 2,0 1-6,3 1 2,0-5 2,0 0 4,3-4 1,-3-2 0,2 0 0,-2-2 2,4 0 1,-1-2 8,-3 2 3,-3-3-1,1 2-1,4-2-5,1 3-3,1-1-2,7 4 0,5 0-2,2 1 0,10 8 1,1-3-1,-2-4 0,-4 3-1,-3-1 1,-4 0 0,-4-3 0,7 5 1,-1 2-1,-1-6 0,3 3 0,-5 3 0,-1-3 0,-1-2-3,-5 7-5,-7-12-6,-1 1 7,0-5 3,-6 2 2,-1-1 1,4 1 0,-6 1-1,7-2-3,-4-1-2,0 6-11,3-2 4,3 2 6,-4-6 6,5 7 2,-2-2 0,5 2 0,-4-7 1,9 6 0,-6 2-1,6-5 1,10 9-1,2 2 1,12 6-1,-3 1-2,-3 2-2,-4 3-5,-6-4-7,-4 2 7,-3-7 3,-7 0-24</inkml:trace>
  <inkml:trace contextRef="#ctx0" brushRef="#br0" timeOffset="13813.7901">17647 9661 60,'-5'2'61,"2"-2"-23,0-3-4,0 2-7,3-1-1,0 1-11,2 1-12,-1-2-3,7 1-1,2-1 1,-1 0-2,0 2 1,0 2 0,-2-2 1,-1 2-1,5 1 1,0-2 1,6 3-1,7 3 1,7-1 2,2 2 0,3 6 1,1-4 0,-8 3-2,-9-6-2,-11-2 2,-9-4-2,0-1 5,0-1 5,-1 2-1,-2-2-7,3 2 0,0-1 0,-3-1 0,-2-1 0,1 2-1,2 0-1,2 0 0,0 0-6,-6 6-32,2 2-1,3-5 5,2-2 8,-1 2 18,4 0 8,2 1 0,9 8 0,9 2-5,1-4-22,28 3 20,21 5 6,10-1 1,-8 1-1,-12-1 1,-16-3 2,-12-6 13,-19-3 1,-14-6-1,-1-3 18,1 3 4,-5-2-10,5 2-9,2 0-13,-3-1-5,-1 5-2,6-1 2,4 5-2,1-4-9,13-2 4,11 1 5,16 5 1,-3 0 1,-15 3-1,-1 0 1,6 4 0,4-2 0,5 5 0,9-1 0,-4-1-5,-6 0-8,-3-1 8,-11-3 3,-10 1 2,-16-5 0,-4-5 0,-1 2 1,-2-3 0,-5 7 3,-1 1 5,0 5-7,6-2-2,0 5 0,17 6 0,11-2 2,6 3-2,12-3 0,10 2-1,1 0 1,-4-9 0,-2 0 0,-15 0 0,-8 3 0,-3 2 0,-1-2 0,6 8 0,9-4 0,7 1 0,6-2 0,9 6 0,-12-1-1,-17-11 1,-11 3 0,-8-11-1,-8 5 1,-7-5 0,1 5 0,-5 2 3,-6 5-2,7 1-1,4 7-2,17 3 2,7 1 1,14-1 0,6 0 0,5-2-1,1-4 2,-4 2-1,-6-4 2,6 2 0,-10-5-1,-2-5 0,6 1 7,0-1 0,-2 2-6,12 1-2,0 5-1,-2-1-1,3-5-1,1 2-4,-6 0-4,-15 1-11,-23 0-9,-8 0-1,-8-2-5,-8 7-53</inkml:trace>
  <inkml:trace contextRef="#ctx0" brushRef="#br0" timeOffset="14841.8489">23468 11966 88,'-3'-13'22,"-3"2"10,-1 2-6,-7 2-9,-2 4 0,4 3 4,4 2-9,1 3-8,2-2-3,5 1 1,0 9-1,5-3 2,9 10 1,9 0 20,18-2-12,15 1 2,12-5-2,-16-1-7,-15-6-3,-4 2-1,-12-1-1,1 4 0,-13-7 0,-4-5 0,-10-1-1,5-1 1,-11 1 1,-20 0 2,-7-1-2,-1 2 1,9-2-2,-1 2 0,10 0 0,4 5-1,10-1-2,1 3-4,10-4-1,2 2 3,3-3 5,12-1 1,4 2 1,10-7 0,-3 2-1,4 3 0,-4-4 1,-4 2 0,-4 4 1,-12-2-1,-9 1-2,-6 1 1,0-3 0,-15 0 0,-22 5-1,-11-2 0,5 6 0,11-9 0,11 8-1,12-7 0,12 7-3,5-6 1,2 4 2,11-4 1,15 3 3,9-4 0,-2-1-2,-3 0 1,-8 0-1,-7-1 2,-12 2 3,-10-4 11,0 12 6,-7-9-6,0-3-17,-14 1-2,-27 15-29,-37 15-59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2.84167" units="1/cm"/>
        </inkml:channelProperties>
      </inkml:inkSource>
      <inkml:timestamp xml:id="ts0" timeString="2020-04-26T20:52:30.473"/>
    </inkml:context>
    <inkml:brush xml:id="br0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30362 3718 215,'-22'-10'13,"12"12"3,3-2-6,4-2 31,-3 4-13,12 1-14,-6 0-1,0-3 1,2 2-4,-4 0-3,5 0-4,-4-4-1,1 4-1,1-3-1,7 2-1,13-1 1,19 3 3,5 2 4,13-3-5,15-4 6,15 2-2,25 0-2,-4-5-1,2 1 0,11-4 4,0 5-4,-8-8 4,-1 4-2,-6 2-2,5-2 0,-18 4-3,-3 0 1,11 8-1,-5-7 1,-18 1-1,-9 2 0,-6 1 1,-10-1-1,-8 0 0,-9 2-1,0 1 1,-1 1 2,-3-5-2,-12 6 1,-9-3-1,-5-4 0,-1 1 0,-6 0 0,2 1 0,-4-2-2,7 7 2,2-9 0,2 9 0,6-3 1,0-3-1,1 0 1,4 0-1,-5 3 1,-5-3-1,5 0 0,-4 2 1,3-3-1,12 1 0,-11 3 0,-2 1-2,2-1 2,1 2-1,-1-5 1,3 0 0,-6 7 0,11-4 1,0-4 0,2 1 0,-6 0 2,-3-3-1,-4 4 2,3 2 1,-9-6-1,-2 3 1,-1 0-1,0-2 0,-1 2-2,4 4-1,-6-11 0,3 7-1,6 0 1,-9-4 0,1 4-1,2 0 1,-4 0-1,2 0 1,-1-3 0,0 6-1,0-3-1,-3 0-3,3 0-8,0 0-15,-1-3-10,1 6-13,0 1-12,-3 5 15,-3 4-34,-22 8-3</inkml:trace>
  <inkml:trace contextRef="#ctx0" brushRef="#br0" timeOffset="1822.104">28881 6433 133,'-1'-5'25,"-1"2"5,2 3 9,-1-3 6,-1 3-14,5 0-12,-4 0-4,2 0-1,-2 0 1,2 3-2,-1-6-3,3 6-4,-6-3-5,3 0-1,5 0-3,-5 3 0,4-3 0,14 0 3,12 2 1,17 0 2,7 0 2,7-2-1,0 2 4,-1-4-4,1-4 2,8 3 0,32-3-3,22-10 4,9 0-1,13 1-3,10 0-1,-4-1 1,-14-1 0,-12 0 1,-13 2-1,-6 1 0,12 5 1,0-8-2,-15 6-2,6-1 0,-11 0 0,-8 0 1,-10 2-1,-10 0 1,-2 1 1,-7 1-2,-6 3 0,-9-4 0,-9 4 0,-2 2 0,-10 2 1,-13 1-1,-2-2 0,-4 1 0,3 1 0,-1-1 0,7 0 0,1-2 0,3-1 0,5 2 0,0 2 0,12-2-1,-9 2 1,-2 0-1,1-1 1,-3 4 0,-3-3 0,-2-2 0,-4 2 0,3-1 1,-4-2 0,4 3-1,-2 0 0,-6-2 0,4 2 1,-7-3-1,2 1 0,-1 4 1,-7-1-1,0-4 1,0 3 0,0-2 0,0 6 1,0-6-1,0 0 1,0 2-1,0 2-1,0-2-3,-3-2-8,3 4-20,-3 0-19,-6 2-26,-22 14 19,-23 8-47</inkml:trace>
  <inkml:trace contextRef="#ctx0" brushRef="#br0" timeOffset="4352.2486">17706 7875 228,'2'-1'21,"-4"-3"-11,5 4-8,-4 2 23,2-4 1,-1 4-12,2-4-5,-2 4 1,-2-2 3,5 0-2,-6-2-8,5 6-3,-4-4-3,4 5 0,2 13 3,2 4 1,2 4 2,-5 7 0,7-2-3,-6-4 1,2 1 0,3-10-2,5 0-1,8-7 2,13-5 7,26-19 8,27-16 12,28-7-12,5-9-8,-11 4-3,5-1-1,2-5 0,-13 2 0,-10 3 0,-14 7 0,-14 0-2,-15 6 1,-11 5-1,-10 6 0,-11 9 0,-6-2-1,-3 10 1,-10 4-1,-4-1 0,4-1-12,-4 3-26,1-1-25,-12 14-23,-16 15 2,-8 2-40</inkml:trace>
  <inkml:trace contextRef="#ctx0" brushRef="#br0" timeOffset="18086.0344">6607 10865 211,'0'2'25,"-3"-4"-2,6 1 18,-1 0-13,-1 2-7,-1 0-15,2 2-1,1-3-4,-2-1 5,4 2-3,5-1 3,3-1 1,0 1-4,7-2 4,1 2-3,6 0-1,3 0-1,6-2 3,2-3-3,0 0 2,-2 5 0,-2-2-1,-2 4-2,3-2-1,11 2 0,19 3 3,10-7-2,3 2 6,-5 0-3,0-3 1,-5 3-1,-6-2 1,-4 5-2,-1 2 0,-6-2 0,-1 5-1,-6-3-1,0 1 0,6 3 1,2-4-1,6 3 1,3 4-2,-1-7 0,-11 4 1,3 0-1,-3-1 0,-1-1 1,1-1 0,5 0-1,-8-1 1,3 1 0,-4-5 0,-2 5 2,-2-5-1,-2 7 0,-1-5 1,1-2-1,-3 2-1,-3 1 0,1-3-1,-3 5 1,1 0-1,11 3 1,-4-6-1,-3 4 0,5-1 1,7 1-1,3-6 1,2 5-1,3-2 1,2 0-1,-3-1 1,-4-1-1,-2 1 0,2 0 1,5 2 1,1-3 0,4 0-1,3 3 1,-3-2-2,5-6 0,-5 6 1,2-6 0,-3 6 0,-2-3-1,-6 0 1,0 0 0,-6 3 0,9-3 3,1 2-2,6 0 0,7-2-1,8 1 0,-8 1-1,4 0 0,3-2 0,8 2 0,-1-5 1,-7 4-1,-5 1 0,-3-2 0,-5 5 0,-8-3 1,2-1-1,2 1 2,-5-1-2,1 2 0,2-6 2,4 2-1,8-1-1,2 2 1,2-3-1,-4 1 0,0-1 0,-11-1 1,7-2-1,1 5 0,1-7 1,-4 3 0,-1 2-1,5-3 0,4-1 2,-3 4-2,-1-4 1,3 3-1,-8 2 1,-6-5-1,-1 6 0,2 0 0,-1-1 1,9 2-2,-7-1 1,0-1 0,12 0 0,-1 0 0,4-1-1,3-4 2,-3 2-1,-4 5 0,-7-4 0,-1 2 0,1-1 0,-7 0 0,2 2 1,-2-3-1,-5 4 0,-3-3 1,-1-3-1,6 6 0,-2-3 0,11-2 1,-6 2-1,-8 1-1,6-2 1,-3 1 0,-2-2 0,0 2 0,12-4 0,-1 2-1,-2-1 2,-7 4-1,-5-2 0,-6 3 0,0 1 0,-6-4 0,-2 4 0,-4-2 0,-6 2 0,-6 2 0,-11-1 0,-2-1 1,1 2-1,-8-5 0,5 3 1,0 1-1,-1-2 1,-1 2 0,2-1-1,-3 2 2,0-4-2,-2 1 0,-8 1 0,3 0 0,-9-2-1,-4 2 0,2 0 0,-6-2 1,4 1 0,-1-1 0,-6 2 0,-1 0 0,-7 0 1,1-3-1,-12-3 0,-14-3 1,4 2-1,-7 3 0,-10-1 0,-8-1 0,-16 3 0,10-2 0,4 3-2,-10 1 1,-9-1-1,-5-4 2,-11 0-2,-6 1 2,-1 0-1,2-2 1,-2 5-1,-11-3 2,14 2-1,7-3 0,-6-2-1,4 5 1,2-9 0,-5 8 1,-6-6-1,15 6 0,-2-3-1,7-1 1,-10-2 0,19 7-2,6 0-1,-8-3 0,1-3 1,1 3 2,0-4-2,5 4-1,-13-4 3,17-2 0,4-1 0,6 4 0,-4-3 0,-11 4 0,16-4 0,11 2 0,-10-1-1,-2-1 1,-2 0 0,0-1-1,-4 1 2,5-2-1,-5 1 0,-4 0 0,3 3 0,0 4 0,2-2 0,-4 11 0,-5-6-1,15 0 0,9 9 0,-8-8 1,2 7 0,-1 2 0,-1-9 1,5 2-2,0-3 1,2 1 0,0-7 0,6 5 0,-1-7 2,10 11-2,1-9 1,-9 1-2,9 6 1,-2-3 0,3 0 0,-1 1-1,7 1 1,-3 3 0,-2 0 0,2 2-1,-3 3 1,-2-2 1,0 2-1,-1-3-1,-3 7 1,-6 5 0,6-6-1,-5 4-1,-4 0 2,-2 1 0,11 4 0,-1-1 0,8-6 0,-6 2 1,-1-3-1,3-1 0,-2 7 0,15-1-1,-2-6 0,5 6 0,-4-2 1,0 0 1,-2 0-1,-2-2 0,3-3 1,8 1 0,2 1-1,0-6 0,4 3 1,-3-3-1,9-3 1,2 5-1,5-5 0,7 2 0,-4-2 0,6 3 0,6-4 0,2-1 0,0 0 0,0 4 0,5-5-1,-4 4 1,4-1 0,-1-1-1,-1 1-1,2 0 0,-2-2-1,1 4 0,7-2 0,5-2 2,5 2 0,6-2 1,7-2 0,5-1 0,7 2 0,2-4-1,-4 3 1,-2 1 0,6-4 0,4 0-1,8 7 1,3-3 0,1 3 0,6 0 1,21 0-1,6 0 0,12 2 0,0-5 0,15-4 0,4 3-1,-7-1 1,-8 5 0,-4 2 1,-13-9-1,-10 6 1,-10-1-1,-4-3 1,-7 7-1,-26-4-11,-30 2-55,-6 0-14,-9 5 1,-18-3-97</inkml:trace>
  <inkml:trace contextRef="#ctx0" brushRef="#br0" timeOffset="19225.0994">3121 10873 170,'3'4'47,"-1"-3"-24,-4 1 16,5-2-13,-3 0-18,3 5-8,-3-7-2,18 11 2,12-4 6,7-1 7,8-4 2,15 0-5,-3-7 3,7 1-5,-5 1 0,7-6-2,4 2-3,0-4 0,14 2-1,5-2 3,4-1-3,-4 4 2,-3 1-1,18-2-1,-3 3 0,-10 2 1,-4 2-1,-1 2-1,-7 1-1,-12 0 1,-16 1-1,-11 0 1,-15-2 0,-19 2-1,-7-1 2,-4 2 19,-5-2 2,-20 2-20,-12 2-3,-22 4 1,-13 1-1,-2 1 1,-5 0-1,-2 7 1,-11-4-1,-20 2-1,7-4-1,10-1-3,-8 0 3,7-1-1,7 0 2,8 4-2,2-1 3,7 0 0,3-2 0,13-2 1,15 2-1,15-1 1,7-3 0,20-4-1,5-2-1,1 1-1,-1 1 0,1-4-3,14 5-2,24-4 7,17-4 2,26-2-2,-5 0 2,-2 5-1,-7-5 1,-14 5 0,-10 0-2,-1 9-1,-2-1-4,0 1-9,0 2-25,8 8-49,-8-1-63</inkml:trace>
  <inkml:trace contextRef="#ctx0" brushRef="#br0" timeOffset="19596.1208">4978 11043 276,'-1'0'55,"1"-3"0,-5-2 7,-1 3-17,1-2-18,2 5-11,3 1-5,-2-1-6,2-1-5,0 2 0,3-2-4,-3 9 0,-1 8 4,2 19 0,6-8 1,1 9-1,2 2 2,1-8-2,2 9 1,-2 7-2,2-19 0,-4-11-13,3-5-27,4-2-13,1-4-17,5-17-40,1-20-81</inkml:trace>
  <inkml:trace contextRef="#ctx0" brushRef="#br0" timeOffset="19863.1361">5131 11043 186,'-8'-3'67,"5"2"-19,1-1 5,4 1-2,-4 4-24,7-3-19,-3 3-8,2-1-5,7 11 3,14 6 2,-4 8 2,2-3-1,-7 3 1,3-4 0,-6 1-1,4-3 1,-10 0-1,2-1 1,0-3 0,-2-3-2,-7 3-21,-6 7-36,-11 5-40,-9 3-100</inkml:trace>
  <inkml:trace contextRef="#ctx0" brushRef="#br0" timeOffset="20097.1491">4950 11386 227,'5'4'4,"1"7"27,1 3 5,0 10-16,-2 2-11,4 10-7,10 6 0,5 4-2,10-5-9,4-19-14,5-12-45,5-10-38</inkml:trace>
  <inkml:trace contextRef="#ctx0" brushRef="#br0" timeOffset="24203.3844">6495 12874 134,'0'-2'25,"2"2"-5,-2-3 22,0 3-7,0 0-13,-2 2-4,4-2-4,-2 0-7,0-2-4,3 5-2,-5-3 0,2 0 1,2-1 0,-1 1 0,-1 0 0,5 0-2,4 1 1,1 3 1,-1-4-1,3 3 1,0-1 1,9-3 2,-6 1 3,3 0-3,-3 1-2,-1-1 0,5 2-1,1-4 0,1 2 1,6 5-2,4 0 1,10-5 0,8 6 0,-7-3 1,5 0-1,3 2-1,5-5 4,11 0 3,5 0-2,1-3-2,-1 1 0,-1 0 0,-9-1 1,-1 1-1,-6 0-1,-7-1 0,2 5-1,-5-4 0,-2 2 0,-2 0-1,-4 0 1,3 3-2,0 1 2,-1 1-1,9 2 0,-3 1-1,-2-1 1,1 1-1,-9 0 0,4-1-1,-10-4 1,3 4 0,2 0 0,-4-3 0,5 0 0,3 6 0,-5-9 1,2 5-1,-4-1 0,-3 0 0,5-2 1,3 1-1,-7-2 0,7 3 0,-4-3 0,4 1 0,-2 4 0,0-2 1,0 1-1,1 0 0,4 4 0,-3-5 0,8 4 0,4-3 0,0 0 0,0-1 0,8-2 1,6-1-1,3 1 0,11 0 1,-7 0-1,0-2 0,11 1 2,5-2-2,4-3 1,6-3 1,-9 1-1,1 0 1,-3-2 0,-2 8 0,1-2 0,-5 2 0,4-1 0,10 2 0,7-1-1,2-4-1,-6 3 1,7-4-1,15-3 0,-5 1 1,1 5-1,-9 1 2,-4-4-1,-7 3 1,-2 1 0,-5-2 0,12 2 1,8-3-2,-3 5 0,2-6 2,14 4-3,-7-5 1,-7 1 1,-13 3-2,-9 1 1,-14-2 0,-5 1-1,-6-1 1,-8 0-1,-1 2 0,-9-3 0,1 6 1,4-6-1,-3 6 1,8-6-1,-15 3 0,4 0 1,-16-6-1,-10 3 1,-2 2 0,-7 1-1,-3 0 1,0-2-1,-3 2 0,-2 2-20,-11-9-32,-16 5-50,-13-5-45</inkml:trace>
  <inkml:trace contextRef="#ctx0" brushRef="#br0" timeOffset="26265.5023">2607 12827 183,'3'-3'44,"-3"6"-22,1-6 13,-1 0-5,3 3-5,-3 0-3,0-3-5,0 3-7,2 0-6,-2 4-4,4-4-3,14 0 2,18 5 1,15-4 0,11-4 4,10 2-4,5-5 2,10-4 0,-8-6-2,-6 7 1,-13-5 0,-3 5-1,-8-2 0,-10 0 0,-11 8 1,-9 1-1,-5-2 1,-1 1 0,-7 3 0,-9 5-1,-2-5 0,-21 12-17,-45 20-8,-27 15-9,-2 10 8,0-3 7,9-4 2,17-11 17,16-3 4,22-10 8,11-14 11,25-12 13,3 3-24,2-7-5,12-2-5,22-20 8,19-4 11,13-6 1,-2 4-11,-6 1-7,-7 2 0,-2 3-3,-9 4-1,-6 0 0,-8 17 0,-18 0-1,-13 4-15,0 7-15,-4-2-13,-8 20 2,-9 19-10,-6 7-93</inkml:trace>
  <inkml:trace contextRef="#ctx0" brushRef="#br0" timeOffset="27436.5693">6497 15175 68,'6'8'35,"4"1"2,-5-5 2,-2 4-6,3-2-4,-5-3-7,5 5-9,3 8 2,11 1-2,17 8 4,14-1-2,24 5-6,16-4 3,14-3-4,20-7 6,24-2 2,8-9-4,-6-3-3,2-1-2,1-3 1,0 3-1,31 7 0,-8 1-7,7-12 4,-8 4 4,-5-4-4,5-1 1,6-1 0,28-4-2,-23-8-2,11 0 1,-23 6-1,-20 5-1,-17 3 1,-15 1 0,7 10 1,10-2 0,-7 5-1,14-4-1,-2-6 2,-5 1-1,-6-4 0,-4 1 0,-14 2 1,-6-3-2,13 10 2,-17-10-2,-20 4 3,-17-5-3,-12 3 2,-14-2-2,-16 2 3,-14 0-2,-5-1 1,-7 2 0,1 0 1,-1 0-1,-2-3 0,2 3 1,-4 0-3,0-6-5,-19-13-37,-17-12-31,-32-3-10,-19-1-58</inkml:trace>
  <inkml:trace contextRef="#ctx0" brushRef="#br0" timeOffset="29645.6956">1927 15155 79,'-15'-2'18,"7"-6"16,10 4 14,-1 3-19,1 1-12,-1-2-4,1 2-1,2-1-4,1-2-5,8 3 6,2 4 0,4-2-1,2 3-5,8 7 0,8-1 0,17-4-2,17-2-1,14 2 0,11-12 1,8-2 5,0-3-6,-5-2-2,-4-1 2,-10 2 2,8-1-1,10-8 2,-2 3-1,-8 2-2,-2-5 2,-2 2 0,-16 2-1,-16 3 0,-23 9 0,-22-2 0,-13 9 2,-5 1 4,-9-2-6,-27 13-1,-14 5 2,-10-1-2,-10 1-7,-6-5 5,-8-1-2,-20 3-4,-12-9-11,11 5 17,20-11 1,0 2 2,14 5-1,11-3 2,5-3 0,16 3 2,15-1 3,17-5 0,16-5-7,-2 5-13,7 2 3,8-7 2,14-1 8,9 1 0,13-6 0,5 2 2,16-10-2,16 1 0,4-3 0,14-4 2,18-6-1,-8 6-1,-10 1 1,-4-6 2,-14 15-3,-17 0-1,-23 6 1,-17 8 0,-20-3 0,-14 4 2,-1 5 7,-4-3-5,-11 3 5,-18 7-1,-12 6-3,-6 1-3,-8-4-1,-2 3-1,-3 3 0,0-8-1,4-1 1,8-1 2,19 0-2,12-5 1,15-9-1,15 2-3,0 2-6,-6 0 1,9-10-4,10 4 8,4-7 4,0-7 0,6 5 4,-8 5-1,0 8-3,-9-9-2,4 10-8,-16 3-17,5 5-26,-4 1-28</inkml:trace>
  <inkml:trace contextRef="#ctx0" brushRef="#br0" timeOffset="34037.9469">3098 15629 174,'-2'-3'2,"-1"2"0,1-1 12,-7-3 7,5-1-11,-6 1-2,-1-3-2,-4 2 3,5-1 2,-5 0-7,0 1-1,4 0 8,-2 1 10,0 2-10,-5 0-8,1 0 2,1 0-4,-11-2-1,8 5 0,-5 0 2,3 0-2,-7 3 1,-2-3 4,-6 2-2,5 2 2,-4 1-5,-1 2 0,-5 3 0,-2 5-1,-3 2-1,-1 4 2,-4-2 0,1 4 1,0 4-2,1 2 2,3 2 1,-2 1 0,1-1-2,6 0 1,-4 1 1,2-5-2,6-1 14,-2 7-13,-2-1-1,6-5 1,9 9 1,-6-5-2,-1 7 0,5-1 0,5 0 0,4 9-1,1-7-3,8 7 4,1 2 0,4 1 0,5 9-1,-4 4 1,0 2 3,-3 1-2,6-3 2,4-3-3,-3-1 3,1-2-2,-1-8 2,4 3-2,-3-11 0,2 2 0,4 0 0,-2 3-1,1 6 0,3 7 1,-5-6 0,0-2 3,6-8-4,-7 6 1,6-6 3,-1 0-4,0 0 3,4-2 0,-6 9-1,4-4 0,-1 0 0,2-7 2,-3 2-3,5 2 2,1 6-3,-8-10 6,2-1-4,-5-1-2,12-2 1,-11 3-1,5-6 1,0 1 0,4-6-1,-2 3 1,4 3-1,-8 4 0,16 0 0,-5 5 0,1 16 0,6-12 0,2 6 0,-10-7 1,3 4 0,-1-6-1,6 2 0,-1-6 0,-1 2 0,9 7 0,4 3 1,0-8-1,-4-13 0,4 6 0,3-4 1,3-31-1,4 0 0,-9 0 0,13 0 0,-3 0 1,2 0 0,7 0 0,2 0-1,-1 0 1,7 0 1,0 0-2,15 0 2,-3 0 0,-8 0-1,-2 0 1,-2 0 0,5 0-2,10 0 2,-6 0-1,9 0-1,1 0 0,-3 0 0,3 0 1,5 0-1,0 0 3,-18 0-2,6 0 0,4 0 0,9 0 1,-6 0-1,-4 0 1,-1 0-1,1 0 2,4 0-2,8 0 0,-5 0-1,5 0 2,1 0 0,12 0-2,-2 0 1,-13 0 0,4 0 0,-1 0 0,-8 0-1,-14 0 0,-9 0 0,0 0 1,-2 0-2,12 0 2,2 0-1,9 0 0,-6 0 1,9 0 0,-4 0 0,1 0-1,-2 0 1,-9 0-1,-10 0 0,-2 0 1,-6-9-1,-3-5 1,5-8 0,-1-2-1,4-5 0,-9-6 1,7 5 0,-8 1-1,5-1 1,-4 8-1,-2-3 0,-4 4 0,-1-2 0,-7-2 0,7-3 1,-3-1 0,-5-6 0,2-4 3,1-11-2,2-1 1,1 1-3,-1-6 2,6 4-2,-2 4 1,0 4-1,-5 4 0,-4-5 1,2-2-1,-3 1 1,-8 2 1,-3-1-2,-4 3 2,0-1-2,-6 5 1,3-4 0,-9-4 0,3-1 0,-6 7-1,-1 1 3,2-8-3,-10-3 1,-6 2-1,4 4 2,-8-9 0,-4-4 1,-2-1-2,-2-1 1,1 11 4,-3 6-2,1-4-3,-4 1 0,3 3 0,2 1 2,-6-3-2,-4-1 0,4-4-1,-2 6 1,0-6 0,-3-4 0,2 5 0,-2-3-1,-2 2 0,4 6 2,1 4 0,-3 0 1,0 1-1,-2-3 1,0 5-3,-5-6 1,3 0 0,-7-12-1,2 19 1,-9-15-1,8 10 1,-4 5-1,-6 1 0,-2 3 0,-4 3 0,-5-5 0,7-1 0,-4 3 0,6 2-1,5-8 1,-3 11-1,-6-6 1,-5 3 0,-1-1 0,6 6-1,-3-3 1,-7 4-1,-4-3 0,1 3 1,7-3 1,6 2-1,4-3 0,-7 3 1,8-1-1,-4 4 0,3 4-1,-5-1 1,3 2-1,9 9-1,-5-9 2,4 8-2,-6 0 1,2 1 0,-2 5 0,1-6 1,-4 4 0,-1 2-1,-2-6 1,7 1 1,5 5 0,0-4-1,-5 6 0,2-5-1,-7 9-1,1 3 1,8-1 0,-2-3 1,3 8 0,-4-2 0,-6 5-1,16-9 1,6 5 0,-4-6 0,7 6 1,2-6-1,-3 1 0,-2-2 0,5 5 0,0-7 0,-5 4 1,1 2-1,-3-1 0,2-2 0,-6 10 0,-9-6 0,2 3 0,10-4 0,-1 5 0,0-7 1,-6 4-1,-6 3-1,8-4 1,7-1 0,6 4 0,-2-4 0,2 4 0,-7-1-1,5 0 1,-7 9 0,1-10 0,8 1-1,9 3 1,-1-5 0,6-1-1,-2 2 1,2-3 1,-9 5-1,7-5 0,7 2 0,-9 1 0,7-1 0,0-4 0,-2 0 0,0 6 0,11-7-1,-1 0 0,-3 1 1,7-1-9,1 2-23,1-5-24,3 7-21,-4 22-31,0-1-67</inkml:trace>
  <inkml:trace contextRef="#ctx0" brushRef="#br0" timeOffset="43661.4972">2735 11253 96,'-12'-3'0,"-4"-1"10,8 7-10,-6 10-2,1 17 2,1 20-1,-4 19 2,-5 13-2,6 26 0,6 7-3,12-31-14,14-44 1,10-33 6,6-7 11,4-13 7,12-17 4,9-13-6,8-13 13,0-5-2,0-3-3,-12 10-2,-11 0-3,-21 1-3,-18 14 2,-18 0-1,-8 5-4,-11 10-2,-15 10-3,-2 5-11,-5 9-16,-8 9-12</inkml:trace>
  <inkml:trace contextRef="#ctx0" brushRef="#br0" timeOffset="44252.5309">2841 11458 80,'-10'-3'63,"8"1"-42,-5 3 17,5 1-11,1 2-27,-3 5 1,1 11-3,5 5 2,10 7-3,1-2-4,7-8 7,5-2-2,10-9 1,-1-11-3,9 0 1,-6-11 2,-2 5-5,-7-2-1,-6 5-6,-10-3-7,-4 6-15,-5 0-9,-9-3 16</inkml:trace>
  <inkml:trace contextRef="#ctx0" brushRef="#br0" timeOffset="45789.619">3468 11221 95,'-7'-10'37,"1"1"-1,-1-3-1,-2-1 0,-3-1 7,3-1-12,-4 6-4,1-8 1,-3 2-9,3 9 16,3-2-10,-4 0-7,-8 4-10,1-1 1,-8 2-8,-3 3-1,-1 8 0,-9 4 0,0 18-4,-2 15 5,-2 25 0,4 10 0,12 10 0,4-6 3,14-3-3,20-7 0,18-25-5,11-15 1,9-13 1,14-14 3,14-18 1,4-22 0,13-29 5,-2-18-1,-9-6-2,-14 1-1,-6-9 4,-15 4-5,-13 13 3,-12 13-4,-15 15 4,-8 11-1,-8 9 0,-11 7 5,-4 3-6,-7 9-2,3 10-6,-7 5-1,-2 11 4,-1 16-5,1 12 8,7 9 0,4 2 0,15-7-2,7-4 2,11-4 1,0-1-1,4-11-1,7-6 1,-2 1-3,12-9 1,5 3 1,7-9-5,5-2-16,6-6-16,-3-9-20,0-2-4,-5-4-23,-2 1-30</inkml:trace>
  <inkml:trace contextRef="#ctx0" brushRef="#br0" timeOffset="46097.6366">3913 11361 57,'0'-5'128,"3"7"-112,-3-4 2,3 0 18,-1 3-8,-4 0-19,2 2-9,-3-1-5,9 5-4,2 8 9,-1 5 3,5-10 2,-7-6-2,-1-4 2,6-6 2,1 2 14,5-9 19,4-8-7,-17-8-5,3 7-7,-15 1-5,-6 9-6,-9 2-10,0 8-8,2 8-21,-4 8-38,3 14-26,8 15-47</inkml:trace>
  <inkml:trace contextRef="#ctx0" brushRef="#br0" timeOffset="51293.9338">6927 15146 139,'23'-6'18,"9"-10"5,-10 9 24,-4-2 5,-9 9-24,3 1-10,-15-1-13,3 3-3,-2-3-1,-1 3-1,-1-1 0,4 6 2,-3 7 2,6-2-4,10 7-9,16 0 1,29-3 0,25-6-17,28-19-8,23-8-63</inkml:trace>
  <inkml:trace contextRef="#ctx0" brushRef="#br0" timeOffset="53058.0348">11647 15204 141,'-18'-12'39,"2"-4"-10,3 3 12,-4 1-2,5-2-9,5 3-9,5 14-5,2-3-16,5 3-6,4 0-5,28 7 11,28 2 4,31 4-1,28-5 0,4 1-3,2-7 0,16-7 1,-10-1-2,-2 1 2,0-5-1,-7 3 0,-11-6 7,-4 5 0,-7-1-5,-32 2 1,-20 0-3,-24 4 1,-20-3 0,-8 0 1,-7 8 8,-3-8 18,-29-3-24,-19 5-2,-22-2-2,-23 4 1,-8-4-2,-3 3 2,-23 6 0,-13-4-1,-5 0-1,-3 0 1,10-4-2,10 2 5,7 3-3,24-4 0,36-1-1,23 2 1,25-3 0,21 1 0,8 3-22,13-5 8,17-2 13,20 1 1,20 0 2,17-1-1,17-3-1,14 1 0,20-2 0,19 1 1,-3-2-1,-11 6 1,-17 2 0,-21 6 0,3 0 0,-18 3-1,-18 1 0,-22 2 0,-14 4 0,-21-5 0,-20-2-1,-8-4-5,-14 7 6,-21 7 6,-19 2-2,-22-2-3,-23-2 4,-8-3 0,1 1-4,-23-2 0,-15 0 0,-6-1-2,4-4 1,7 7 0,24-4 0,20 7 0,14-6 0,35-5 1,31-2-1,19-2-4,7-2-16,7 0 4,22 5 16,25-3 2,16-5-1,10-9 0,15 0 0,20 3-1,13-6 0,10 0 0,-10-3 1,-11 2 0,-16 1 1,-19 4 0,-10 3 2,-22 7-2,-25 3-2,-27 1 1,-6 1 3,-6 0 13,-14-1-12,-16 4-4,-20 7 1,-7-2-2,-5 4 1,-14 0-1,-8-2 3,-1 1-3,3-2 0,9-1-1,12-6 1,19-1 0,20-2 1,13-1-1,21-4-4,8 4-17,3-4 7,19-5 14,18 0 2,10-7-1,8 3 0,4-3-1,0 2 0,-4 1 1,-5 4 0,-12-2-1,-16 9 0,-26 2 0,-11 2 0,-5 1 5,-2 0-5,-16 2-22,-14 5-27,-1-2-10,-4 1-20,2-4-36</inkml:trace>
  <inkml:trace contextRef="#ctx0" brushRef="#br0" timeOffset="54266.1039">11849 14185 53,'-6'5'3,"4"-3"-3</inkml:trace>
  <inkml:trace contextRef="#ctx0" brushRef="#br0" timeOffset="55763.1895">11993 13667 113,'0'-2'61,"0"2"-49,3 0 26,-6-3 27,6 3-13,-9-2-11,3-4-6,0 0-7,-4 4-10,-3-6-12,-1-1-2,-4 4-1,0 2-2,-10-6-1,0 2-1,-10 0 0,-20 2 1,-6-6-1,11 2 1,-6-3-1,-7 0 1,-11 4 0,-10-2-1,-8 4-1,-13 3-4,-9-2 1,-7 3-3,-6-1 3,11 3-2,-7 0 5,-4-1 2,23-5 0,1-1-2,-6-1 2,-1-3 0,3-4 1,-6-2-1,-1 0 1,-9 3-1,12 0 1,-9 1-1,5-4 0,8 3 0,11-3 0,-4-3 0,-2-1-2,3-2 2,-4-8 1,-9 6-1,-4 0 0,-2 3 0,-1 7 0,-8 6-1,-3 6-1,22 4 1,-3 2-7,-5 3 3,5-4 1,4-4 3,3 2 1,0-5 0,2-2 0,5 2 0,4 2 0,-10 1-2,8 4 1,13 1 0,6 3-5,-3-4 3,3 0 3,4-5 0,5-6 0,0-1 1,0-9-1,1 3 1,-1 2-1,-2 0 0,-1 4 0,11 3 0,-4 0-3,0 5 1,2-1 0,-3 0 0,-3-1 4,10 1-3,-1-3 2,6 3-1,-1 2 1,-5-6 1,-1 2-1,-1 3 0,2-5 2,9-5 2,-2-2 5,0-1-5,8-9 3,1 2-2,5-3 8,3 0-10,1 2-2,4-3 3,1 4-3,6-2-1,4 4 2,9 8-1,-2-3-1,1 1 0,-3 0-1,7 5 1,3 6 0,3 1-1,-3 1-1,4 1 1,-1-2-2,-1 4 0,2-2-19,1 6-42,11 9-16,8 17-8,-6 29-55</inkml:trace>
  <inkml:trace contextRef="#ctx0" brushRef="#br0" timeOffset="56033.2049">4519 13026 215,'1'-46'19,"1"-12"10,-5-5 6,0-6-5,0 3-14,3 16-11,-2 8 10,8 8-15,4 16 0,-7 12 0,-2 5-1,-1 2-8,5-1-4,5 9 5,3 6-5,7 13 3,-5 3-1,5 10-7,-3 4 1,-2 3-12,-3-1-13,7-5-32</inkml:trace>
  <inkml:trace contextRef="#ctx0" brushRef="#br0" timeOffset="57242.2741">7290 11433 153,'-4'-19'9,"1"5"14,-6-5 8,-6-1-1,-3 0-3,-9 0-7,-13-5-4,4 8-9,2 1-7,-2 6 0,5 3 1,-12 9 3,-5 2 0,-18 13-4,-2 12 0,-15 8 3,12 3 6,-4 10-8,7 11 2,-10 13 0,3 12 1,6 8 0,9 9-1,9 18 2,10 9 4,18-10-9,17 2 8,19-11-5,17-7-1,17-1-1,6-2 1,14-9 1,14-21-2,7-18 1,12-29 1,15-22 0,18-28-1,-8-29 0,6-33 1,12-25 4,-10-4 8,-20 8-3,-24-12 3,-26 4-4,-31-3-2,-17 1-7,-11 4 2,-11 25 0,-7 19-2,-10 19 1,-16 18-3,-9 13-4,-17 27-41,-5 28-37,-4 33-52</inkml:trace>
  <inkml:trace contextRef="#ctx0" brushRef="#br0" timeOffset="58133.325">7434 12532 198,'0'3'40,"0"-2"-39,0-2 2,4 13-2,4 17 7,0 8-5,4 10-1,2 8 1,-1 5-1,2-5-2,2-2 1,-2-6-1,2-4-2,7 8 0,9-10-24,-5-8 26,16 11 0,14-5 3,5-13-1,2-7 4,20-5 0,22-5 0,13-4 0,13-5-1,23 0-3,-5 0 2,-10 3-3,-12 1 1,-16-1 0,-14 4 2,-5 2 4,-2 5-1,-13 1-2,-7 1 1,-3-2-2,-3 2-2,9-1-1,-2-2 0,-6 1-1,-9-2 1,-7 2-1,-3-1 0,-9 1 0,0-5 0,-7 2 0,0 0-1,-2-1 1,7 0 1,1-3 1,1-1-1,4-3 1,-2 5-1,-1-8 0,6 0 0,-1 1-1,9-2 1,4 1-1,-3-3 0,-1-1 1,1-3-1,-4 4 1,-12-4 0,2 6-1,-8-3 0,-15 2 0,-9 1 0,-5-1 0,1 4-2,1-1 1,-3-1-1,-2 0-1,1 3 0,0 0-2,2 0-4,-4-3 1,0 0-3,3 2 1,-3-2 3,0 3-9,0 0-21,-3 4-41</inkml:trace>
  <inkml:trace contextRef="#ctx0" brushRef="#br0" timeOffset="60874.4818">6950 10735 172,'-3'5'6,"6"-1"-4,-3-2 23,0-4 2,6 2-9,-4-3-1,2 3-5,-2-1 1,3 2 0,3 1 3,1 1-6,7 0-1,0 2-2,4-1-1,6 0 2,11 1-1,6-1-2,-4-1-4,7 1 1,0-3 0,2 0-1,1-3 0,9 3 0,11-5 0,16-3 4,11-5 5,-1-3-2,2 1-4,20 1 2,8 0-2,-4 6-1,-5 5-2,14-1 1,-12 6-1,-11 1 0,-13 1 0,-2 2-1,-1-7 1,-6 10-1,12-4 1,18-4 1,7-2-1,-8 2 1,4 0-2,-5 5 2,-14-1-1,-13 7-1,-7 2 1,-9-4 0,-3 4 0,-4-2-1,0 6 0,-2-9 1,3 4 1,12-6-2,12 0 0,4 1 0,-5-2 0,-5 0 0,5-2 1,-2 0-2,-7 3 1,-6 2 0,-9 0 0,3 2 0,0 1 1,0-8-1,7 0 0,-4-1 0,-1 2 1,6-3 0,4 3-1,3-1 1,3 4-1,-4-6-1,-1 1 1,14-3 0,-4-1 0,-2 5 1,-5-5-1,-6 1 0,-2-1 1,0-1 0,-5 1 3,-1 1-1,-12-1 0,4 2-1,6-1 0,2 1 0,14-2 0,-13-2-2,-2-1 1,3-3-1,-4-2 0,6-1 2,-5 1-1,-3 2 0,3-5 0,-12 4 0,2 0 0,-1 0 0,-3 2-1,-7-3 0,0 1 1,-7 2-1,-8-2 0,-11 2 1,-8 2-1,-4 2 2,-8 1 1,3 0 2,-7 0 3,5 0-3,-1-1 0,-1 3 1,1-2-2,-4 0-3,2 0 0,4 0 0,-5 2-1,3-2 0,-2 0-3,4 1-14,-8-1-25,4 0-32,2 2-39,-4-1-73</inkml:trace>
  <inkml:trace contextRef="#ctx0" brushRef="#br0" timeOffset="66442.8003">6108 12643 112,'1'2'45,"-2"-4"1,-1 5-6,2-3-10,0 0-12,0-3-8,0 3-1,0 0 1,0 2-3,3-1 2,-3-2 1,-1 2 0,-2 4 0,-11 12-3,-2 3 4,-8 13-7,0-5 0,-10 2-2,0 2 0,-4 1 0,1-3 0,-1-4-2,-3 1 0,-10-3 3,-19 5-3,-5-5 0,1-2 3,-7 2 0,8-4-1,-3 2-1,0-1 1,-2-5 1,7-3-1,7-8 1,1-2-2,7-2 1,-1-1-2,0-5 3,0-1-3,4 0 0,-4-2 0,5 3 1,7-3 0,5 5-1,-2-3 0,5-3 0,-8 3 1,5-4-1,2 4-1,-14 1 1,12-1 0,1 2 0,5 0 0,3-2 1,-2 1-2,3 3 1,0 2 0,-1-1 4,7-5 0,-10 1 3,6 0-4,2 0 2,2-2 0,5-1 7,0-1-5,8-2-1,-1 2-1,-3 3 0,-2-9-2,-3 6-3,3-5 0,5 8 1,2-6 1,8 4-2,-8 3 0,9 2-1,1 2-2,-5-4 3,4 2 0,-1-5-2,1 3-7,-1 1-10,2-1-10,-2-2-14,2 3-22,-1-4-26,6 8-34</inkml:trace>
  <inkml:trace contextRef="#ctx0" brushRef="#br0" timeOffset="67071.8363">3689 13067 134,'-4'5'19,"3"-5"4,1 4 37,-2-5-12,1 2-25,-1-4 0,1 2-9,-7-8-7,2-3-1,-7-6-2,-1-6 4,3-5-1,0 2 0,1-12-3,-8 8 4,9 3 5,-3 0-10,2 0-2,6-3 3,-5 9 0,3-10 1,1 16-2,2 5 6,3 9 0,1 1-4,-2 2-5,2-2-3,-1 0-1,0 5 0,0-4-1,9 6 2,0 5 3,2-3 0,5 6 1,-3-5-1,2-1 1,-1 2-1,-1 2 0,2-5 0,4 8 1,-5-3 0,-1-3-1,-1-1 0,-4-3 0,-4-2 1,3 1-1,-5-4 1,-1 2-1,1 3 0,2-2-1,1 3 1,0-6 0,-1 3 0,-1 2 0,1-2 0,1 3 0,-2-3 1,-3 0-1,1-3 0,-1 0 0,2 0 0,-1-1 0,-2 2 1,-1-2-1,2 2-1,-1 1-10,-2-2-13,3 0-31,-5 3-22,0 1-39</inkml:trace>
  <inkml:trace contextRef="#ctx0" brushRef="#br0" timeOffset="68062.893">3855 14938 184,'0'-5'52,"-1"5"-3,-4-7 6,-2 4-16,0-4-15,-7-4-6,-2 3-5,-1-1 1,-1-2-1,0 1 0,-1 1-12,-2 0 0,5 1-2,-5 1-4,3 0-17,0 1-23,0-4-5,2 6-12,7-8-1,13 3-28</inkml:trace>
  <inkml:trace contextRef="#ctx0" brushRef="#br0" timeOffset="68258.9041">3881 14858 105,'3'0'6,"-2"0"30,-2-4 10,1 4-40,-3 0-5,3-2-1,-2 4 0,2-1-33,-6 2-22</inkml:trace>
  <inkml:trace contextRef="#ctx0" brushRef="#br0" timeOffset="72562.1503">3715 15923 53,'-9'-3'20,"0"3"-4,-3-1-3,3-4 9,2-1 4,-9-6-5,3 3-2,-1 1 14,-1-1-16,2 4-3,-6-1-2,2-1-3,1 0-5,-3 5-2,-8-8-2,2 5 0,-4 2 1,-3-6 2,-8 9-2,-4-8 0,-3 4 1,-4-5-2,-5 7 3,-2-4 0,-4-3 2,-8 4-5,6-3 0,7 1 0,9 5 1,-6 1-1,1 4-3,0 2-2,-5 7 4,0 0 2,4 6-2,-1-2 2,0 4-1,-3-6 0,3 1 1,-2 1 1,3-5-2,5 0 1,4 0-1,8 1 0,-3-5 0,9 6 0,2 2-2,-4 5 2,1 0-5,3 14 4,-1-1-2,2 1 2,-6 7 0,14-1 1,1-5 1,-2-9-1,12 4-1,5 1 0,-8 5 1,1-5 1,10-4-1,-2 8 0,1 5-2,-2 8 1,2-5 1,-1 2 0,1-1 0,-3 1 1,5-5 0,-5-3-1,9 0-1,-9 2 1,8-7-2,-3-2 0,5 4 1,3-6 0,0 7 0,2-3 0,5-3 1,3 2-1,-3 1 1,9 6 0,-8-1 1,8-4-1,-10 6 0,12 1-1,-6-2 1,0 3 0,2 4 0,0 4 0,-1-5 2,-3 2-2,6 4-1,-4-2 0,-2-6 2,6 2-2,2 0 0,2-1 1,3-2-1,7 2 1,-6-1 0,8 1 1,-5 5-1,-1-3 2,-1 1-2,-2-2 0,1-2 0,0 7 1,0-1-2,1-5 2,0 6 1,1-3-1,-3 3 1,-1-4-1,7 0 1,-4-5-2,-2 8 0,-1-14 2,3 5-2,-5-2 0,7-9 0,-4-3 0,11 1 0,5-2 0,7-2 2,3-8-4,-8 6 4,2-3-2,-5-3 0,-4 3 0,0-1 1,-4-16 0,8 0-1,2 0 0,0 0 0,9 0 3,5 0-3,2 0 1,-2 0 2,2 0-1,-3 0-2,0 0 1,-3 0 0,-6 0 0,-2 0-1,3 0 1,-4 0-1,4 0-1,11 0 1,8 0 1,1 0 1,9 0-2,-3 0 0,-2 0 0,10 0-1,2 0 1,7 0 1,-10 0 0,1 0-1,-4 0 0,-4 0 0,-1 0 2,-2 0-2,5-6 1,10-11 1,7-2 0,-13 0 2,12 5-2,6-9-1,-2-9 7,4-8-6,-1-7 0,-2-6 1,-4 3-1,2 3-1,-30 4 0,-3-2 2,-1 2-2,-8 5 2,-3 1 1,-13 4-2,-3 2 1,-8-4 1,3-1-1,4 0 0,-7-5 0,0 2 0,-1-7-2,3 3 2,-8-7-2,-4 8 2,1-2 0,-7 8 0,-4 2-1,1 5 1,0-7-1,7-3-1,-2 0-1,6 0 0,3-4 0,2-6 0,3-1 1,1-1-1,-5 4 0,-2-3 0,-6 4 0,1 0 2,-10-5 6,-1 3 0,-9-5 2,-3-3-5,-7 10-3,-2 2 3,-6-3-4,1-2 1,-2 3-2,-2-2 1,5 9-1,-2-7 1,1 7 0,-5-7-1,1 0 1,0-5-1,-3 0 1,-2 5 0,-4-7 4,-3 2-4,-9 1 0,-1 0 0,-6 5 0,7-1 0,-2 3 0,-3-10 0,2 8-1,2 2 0,-2 5 1,-7 2 0,1-3-1,3 4 1,5 0 0,-8 1 1,4-1-2,-2 6 1,-12 3-1,-2-2 1,-6 1-1,-1 2 0,-7-1 0,-7-1 1,8 5-1,-1 4 0,-6-4 0,4 6 0,6 2 0,-10-3 0,2 5 0,-14 1 1,24 0-1,0 2 0,4 1 0,-3-1-1,-5 2 1,2-1 1,1-2-1,4 3 0,4 0 0,-5-4 0,5 5 0,-9-2-1,-2 3 1,10-2 1,2 7-1,8-4 0,3 1 0,5 3 0,-11-3 0,11 0 1,3 2-1,10 0 0,-9 1 0,10 0-1,-1 2 0,2 2 0,2-2-1,1 6 1,2-6 0,2 5 0,-7 1 1,8 1-2,0-1 1,-6 3 2,4 0-1,-1 0 1,3-4-1,7 5 1,-2-5-1,0-1 0,4 4 1,-1-8 0,0 5-1,2-2 1,-1-2 0,9-3 1,-3 5-2,4-4 1,-2-1-1,-1 3 0,-2 1 0,1-3 0,-2 4 0,-2-1-1,1 2 1,3-6 1,-1 5-1,1-2 0,-3-3 0,0 8 0,-5-5 0,-3 1 1,6 0 0,-2 2-1,14-4-1,-1-4 1,-1 5 0,2-3-1,-1 2 0,3-4-19,0 4-32,-1 9-46,-2 7 8,9-2-24</inkml:trace>
  <inkml:trace contextRef="#ctx0" brushRef="#br0" timeOffset="80355.5961">22811 10928 182,'-13'-9'46,"7"4"-19,3 1-5,-1 2 3,0-4-9,1 1 0,0-1 3,0 0-1,-2 1-8,5 5 2,0 2 1,0-1-11,3-1-2,-3 0-5,8 5 0,17 0 5,9 5 2,14 4-1,15 4-1,13-1 0,53 0 0,40 3 3,26-14-3,26 0 0,-5 2 1,-13-2-1,-15-4 1,19-1-1,4-4 0,7 0 0,-20-1 2,-17 4 0,-35-5 0,-9 1-2,-6 3 1,-19-5-1,-21-5 0,-12 2 3,-22-2-3,-24-2 0,-16 8 3,-14 1 0,-3 0 3,-4 0-2,-1-2 1,-6-2-5,-8 5-1,-7-8 1,-13 2-1,-15 3 1,-8-5-2,-26 5-1,-17-4-6,-10-4 1,-14 6-3,-3-1 1,-18 3-4,-15 1 3,-1 0 7,1 7 0,31 1 4,1 0 0,8 4 0,13-2 1,5 0-2,-16 2 2,6-2-1,-4-3 0,2 1 0,-2 1 0,20 3 0,15-5 1,12 0-1,8-2 0,32-3 0,23 3 1,11-1-1,3-1-10,14 4 1,19-6 8,14-4 1,21 6-1,18 2 2,30 0 0,24 3-1,4 4 1,3 5 0,-2 2-1,-11-2 0,12-3 0,27 7 0,-14-16 0,18 0-1,-17 7-1,-22 0 3,-18-1-1,-28 0 1,-22-1-1,-15-5 0,-21 1 1,-21-1 0,-19 2 0,3-2 6,-10-2 7,-7-4-10,-10 2-3,-18 3-2,-13 2 2,-22-2-2,-37-3 1,-32-4-1,-17-4 1,-17-2-1,8 2 1,-8 6-1,16 3 0,11 7 0,-10 3 1,7-4 0,7-2 0,16 5 0,31-1 0,17-5 1,22 0 0,19 0-1,24-3 1,10 3-1,21-1 0,0 0-12,12 1 6,24-3 6,28-4-1,32 2 2,38-3 1,52 5-2,9 8 1,-5 4-1,-21-3 0,20 5 0,0-6 0,13-2 0,-8-2 0,-20 2 0,-31 1 0,-38-6 1,-15 2-1,-32 2 1,-38-4-1,-26 2 0,-7-2 3,-4-1 8,-31 3-11,-20 0 1,-17 5-1,-28-3 0,-39-1 0,-46-1 0,-23-8 1,-18 5-1,-9 3 2,16 3-2,-7 5-1,4-4 1,0 4 0,47 4 1,19-3-1,26-1 1,42-3-1,34 2 2,24-2-1,36-5-1,3 3-9,17 0 4,25-4 5,19-7 3,23 0-2,46 2 0,40-5 0,38 3 0,24 8-1,-9 2 1,-31 0-1,-1 1 0,-3-1-2,-14-6 2,-9 4-1,-34 3 1,-31 3-1,-34-1 2,-29 1 0,-30-3-1,-15-2 0,-5 1 1,-15 0 0,-15 13-1,-20-1-9,-21 11-33,-34 0-77</inkml:trace>
  <inkml:trace contextRef="#ctx0" brushRef="#br0" timeOffset="82043.6926">24973 13043 103,'-18'-7'34,"6"-3"0,-2 1 3,-2-1-4,3 0-2,6 0-4,-1 6-4,7 1 0,-3 3-8,8 0-3,-6 0-3,4-4-1,-2 4-2,0-1-6,6 2-5,0 1-1,19 3 6,17-2 2,22 8 0,23-1-1,27 3 6,16 0-2,9-3 0,5 0 1,37-5 2,-9-5-5,27-4 1,0 3 5,-7 1-9,-10-2 6,-12 1 0,18 4-4,-16-2-2,14 0 1,5-1 0,-3 3-1,-19-3 1,-4-1 1,14 5-2,-22-4 0,11-3 0,-23 3 0,-20 0 1,-13 3-1,-12-7 1,-24 2 0,-3 2-1,-12 0 1,-4-1-1,-11 0 0,12-6 0,-22 1 1,1 2-1,-4-6 0,-3 7 0,-2-4 0,-4 0 0,-4 4 1,1-6-1,5 2 0,0 3 0,2-2-1,14 2 0,19 0 0,19 5 1,13 1 0,-4 3 0,-2-5 0,-14 3 0,-10-2 0,-11 1 1,-15-4-1,-8-2 1,-10 7 0,-6-8-1,-2 5 0,1 2 0,-5-2 0,2 0 0,-4 0 0,-1-2 1,-3 4-1,-1-4 0,3 0 0,-3 4 0,7-2 0,-4 0 0,3-2 0,4 2-1,-3-1 1,12 1 0,3 0-1,17-2 1,4 1 1,-3-3-1,-6 5-1,5-2 1,1-1 0,-7 2 0,-6 0 0,-9-2 1,-11 2-1,-7 0 0,-1-1 1,1 1-1,-3 0 0,3-2-1,-3 4-9,-4-4-21,-23 5-29,-12 5-22,-19 7-33</inkml:trace>
  <inkml:trace contextRef="#ctx0" brushRef="#br0" timeOffset="84256.8192">19948 11712 155,'-3'-24'43,"-2"9"13,5-1-34,-6 6 5,3 0 8,-2 5-12,0-2 0,1 0-6,-2 7-6,3-3 2,3 3-7,-2 0-6,4 0 0,-4 3-2,-8 2-2,-11 12 3,-14 11 0,-3 6 1,-4 7 0,0 1 0,-7 11-1,0 6 2,1-4 0,4-6-1,8-4 0,-2-3-1,-6 1 0,2 2 1,-2-3 0,4 0 1,8-9-1,3-4 0,5 5 0,5-7 0,-3 6 1,5-3-1,-2-1 0,-4 12 0,-5 7 0,8-3 0,0 3 1,2 4-1,-2-3 1,-2-2-1,7-7 0,3-7 0,9-3-2,0 1 4,0-1-2,2 5 1,-4 1 0,-1-1 0,3-6-1,2 0 1,-1 0-1,2-2 1,0 6-1,0-1 1,-1 16-1,-4 2 5,4-8-2,-1 6-2,4-11 1,-4 1 0,1-1-1,2 6 2,-4-9-1,5 5 2,-1-3-3,2 1 1,3-4-1,2 13 0,1-2 0,0-10 1,1-4-2,5 1 1,-6-5-1,6 3 0,1 2 1,11 13-1,0 2 2,-6-17-2,-3 0 1,9 0-1,1-8 0,0-1 2,1-10-1,-4-1 1,-7-3 0,-9-4-2,1 0 2,-7 0-2,5 2 1,0-4-1,0 1 1,7 0-1,-2 4 0,1-5 0,5 4 1,5 1-1,12 0 0,7 2-1,-10 5 1,-1-2 0,6 4 0,4-6 0,1 2 0,3-4 0,-14-3 0,-9-3-1,-10 0-6,-10-3-10,-2 1-5,2-2-2,0 2-10,-3-9-11,3-25-112</inkml:trace>
  <inkml:trace contextRef="#ctx0" brushRef="#br0" timeOffset="85552.8934">20148 12243 190,'-30'-5'41,"11"5"-19,16-1-2,4 4 5,2-5-20,5 4-2,27-9 5,22-5 14,30 1 0,5-1 1,18 4-12,16 5 2,30 6-2,-9-3 3,25 3-6,-4 1-3,-4 5 2,-5-2-4,-17 3 2,-15-5-4,12 7-1,-31-6 1,-20-5 0,-16 3-1,-27-1 1,-26-2-1,-12-4 0,-4 1-2,-6-1-2,-1 3-17,-9 11 1,-22 13-8,-18 4-45,-2 8-44</inkml:trace>
  <inkml:trace contextRef="#ctx0" brushRef="#br0" timeOffset="86930.9721">21203 10957 93,'0'-14'106,"0"7"-66,-2-1-6,-1-2 1,-3 0-9,1-1 5,1 2-16,-8-4 3,6 3 1,-4 0-7,-1 4-2,4-1-3,-5 4-3,-1 0-4,-4 6-2,-8 4-1,-5 11 1,-9 6-2,-7 13 4,4 6 0,-5 6 1,5 5-2,10-4 3,1 5-2,9-2 0,-1-3 1,13-8-1,13-12-1,10-1-2,7-4 3,11-5 2,10-2-2,7-17 5,24-9-1,20-17-1,8-17 2,9-8-2,-15-6 0,-16-6-1,-17 8 1,-15 0-1,-21 11-1,-11-6 2,-11 13 0,-8-1-2,-5 1 0,-8 8 1,-3 3-2,0 3 3,-4 4-2,3 4-2,2 7 1,1 5-1,-10 5-3,-2 11 2,0 5-1,-4 11 1,1 8-2,-1 8 3,3 3 1,6-6-2,4 4 1,3-5 1,11-3 0,10-9-2,10-4-1,10-7 3,13-1 1,14-2 2,18-3 0,6-6-3,2 1-22,1-9-17,-3-4-16,-9 0 4,-9-4 18,-16-6 3,-9-1 22,-11 1 8,-4-5 3,-7 0 11,-1-1 11,-11 12 10,4-1-6,-5 10 3,-4 0-10,3 0-9,-2 0-1,1 6-10,-2 2-2,2 9-3,-3 8 3,14 0 0,-1 0 0,13-2-1,8-7 1,9-11 4,6-9 1,-4 1-1,-15-2 1,-14-5 1,-6-6 4,-6-1 11,-22-3-21,-10 8-3,-2 5-3,-17 7-46,1 11-22,0 14-29,8 1 1</inkml:trace>
  <inkml:trace contextRef="#ctx0" brushRef="#br0" timeOffset="89836.1383">28367 15132 240,'2'2'71,"-2"8"-71,-8 5 0,2-1 8,0 3 13,7-11-6,5-2 2,2 5 3,30-2 18,38-4-3,39-9-17,43-6-4,17-5-4,-2-5-6,-27-3 1,-18-6-2,2 0-1,-6 1-2,-11 5 0,5 5 0,-12 6-5,-24 7-12,-39 7-22,-35 7-38,-25 16-79,-36 15 22</inkml:trace>
  <inkml:trace contextRef="#ctx0" brushRef="#br0" timeOffset="95112.4399">30865 15998 120,'4'-28'74,"-5"7"-63,-2 5 8,6-9 3,-9-4 4,-1 0-11,-4-5 3,0 4-2,-2-7 1,-13-3 3,7 1-8,-7 1-2,-4-8 0,-8-1-6,0 6 3,-4 4 2,2 12 0,-6 9-1,-8 12-8,-9 17-1,-13 9 1,-15 14 1,-3 20 2,-7 10-2,1 5 3,6 12-3,3 24-1,9 15 6,7-10-3,11 4-1,21-1-2,25-9 4,27-19-3,19-8 0,14-18 1,6-10-1,10-8 1,10-14 0,8-12 3,20-17-1,1-12 2,-5-5 0,7-26 0,-5-10-1,-3-18 0,-15-10 0,-21-12-2,-7-4-2,-14-4-1,-15 6 0,-11 20-1,-11 5 0,-11 4-2,-12 7-4,0 5-24,-1 27-35,-4 16-78</inkml:trace>
  <inkml:trace contextRef="#ctx0" brushRef="#br0" timeOffset="96476.5181">30404 15453 243,'-2'-17'15,"0"1"-4,-3-9 20,-7-7-7,-6-8-4,-8-4-5,-7-8-5,-3-3 0,-9-2-10,-9-10 5,-16 3-5,-6-2 0,-19-8 1,-12-19 4,-6 9-4,-12 1 5,-27-12-6,0-3 7,-11 8-7,-4 1 2,13 2 6,7-8 0,11 20-4,27 9 1,-4 2-4,-9 5-1,7-1 1,15 8-3,-7 12 2,-4 8-1,-2 1 2,3 11-2,2-2 0,9 4 0,20 10 1,5 4 0,-1 9-2,-1 9 1,-4 6-1,-1 11 2,12 3 0,2 4-2,5-6 3,3-3-1,9-7 0,5-5 1,-4 2-1,-6-4 1,-15-5-1,-9 1 0,-12-8 1,-6-3 0,4-3 0,4-4-1,-5 10 0,-9 1 0,10-8-1,-4 8 1,-7-1 0,2-14 2,-6-5-2,7-6 0,-9-1 0,-1-7 1,0 10-1,7 0 0,-1 4 0,19 2 0,5 0 0,20-8 1,16 9 1,5 0 0,10-7 6,2-7 1,-4-4-3,-1-6-5,-7-1 5,2-5-2,-4 1-1,-4-1-1,2 6-1,-3-9-1,3 11 0,-3-7 1,6 5 0,-2-4-1,1-5 2,8-7-2,-4 6 1,0 4 0,5-5 2,3 8-1,2 0-2,10 8 1,-6 9-1,2-14 1,8 20-2,1 5 0,7 10-10,3 2-19,0 2-23,4 1-43,-18 31 50,-1 25 13,-3 3 6,9-1 1,-1-1 0,5-9 10,7-13 10,2-11 5,-1-20 1,0-5 6,0-5 44,5-11 10,9-19-47,-3-8 4,4-5 1,3-15 14,2-4-15,-7 0 3,-10 6 8,7 18-20,2 6-2,-3 15-6,1 11-4,-4 6-11,6-2-32,10 13 2,-5 15-6,-1 16 3,1 11 1,-17 21 16</inkml:trace>
  <inkml:trace contextRef="#ctx0" brushRef="#br0" timeOffset="101132.7845">14971 11866 122,'3'-25'44,"-2"10"-7,2 10 8,-1-6 6,0 8-23,-4-2 2,4 3-2,-4 3-6,6-1-5,-4-1-8,0 1-6,0 4-3,-4-3-7,12 30 3,-3 36 4,-5 28 0,-6 11 2,-6-4-1,8-22 0,13-24 0,13-22 1,9-9 1,21-14 4,35-11 11,49-29 0,32-17-3,72-15-5,41-14-6,9-3 0,-37 6-4,-45 8 1,-6 10 1,-40 7-2,-36 16-4,-48 14-12,-43 12-9,-23 6-13,-4 6-28,-2 13-2,-12 23-26,-29 15-18</inkml:trace>
  <inkml:trace contextRef="#ctx0" brushRef="#br0" timeOffset="104495.9767">3169 12824 296,'-13'-2'0,"16"1"-23,16 7-43,15-11 66,26-9 5,15 5-5,17-22 0,6-6-12,5-4-6,2 2-40</inkml:trace>
  <inkml:trace contextRef="#ctx0" brushRef="#br0" timeOffset="104718.9896">4020 14479 203,'46'-59'0,"38"-17"-14,7-17-4,2-7-1,-5 19-46</inkml:trace>
  <inkml:trace contextRef="#ctx0" brushRef="#br0" timeOffset="106557.0947">2754 15676 277,'-22'-3'5,"10"-1"-3,6-5 1,-6 1 11,-1-7 3,-5 1 10,-6-5-16,0 3 2,2-2 2,-5 2-14,0 7 2,-3 9-3,-1 9-1,-3 4 1,-4 7 0,1 8-2,-5 13 2,2 7 0,0 14-1,3 12 0,-1 14 1,-1 3 0,1 21 0,3 28-1,6-2-1,5 21 2,13-8-2,2-9 2,12 2 0,5-1-1,8 33 1,7 2 4,3 29-2,4-10 1,5-14-2,0-25 1,12 11-2,6 23 1,14-12-2,18-27 5,11-44-6,12-109 2,9 0 0,19 0 3,13 0-3,-21 0 0,-12 0-1,-2 0 1,-13 0 0,-5 0 5,-10 0 0,-5 0 5,-23 0 0,-10-167 2,-23-101-1,-22-14 0,-17 70-3,-24-4-3,-13 7-3,-19 25 4,-9 24-1,-8 9-4,-8 40 5,-1 28-2,0 20-1,16 13-2,6 22-2,4 4-2,7 7-12,14 8-32,18 4-26,6 5-68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28.34025" units="1/cm"/>
          <inkml:channelProperty channel="Y" name="resolution" value="28.33948" units="1/cm"/>
        </inkml:channelProperties>
      </inkml:inkSource>
      <inkml:timestamp xml:id="ts0" timeString="2020-04-22T18:30:20.995"/>
    </inkml:context>
    <inkml:brush xml:id="br0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26095 6226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28.34025" units="1/cm"/>
          <inkml:channelProperty channel="Y" name="resolution" value="28.33948" units="1/cm"/>
        </inkml:channelProperties>
      </inkml:inkSource>
      <inkml:timestamp xml:id="ts0" timeString="2020-04-26T20:54:27.738"/>
    </inkml:context>
    <inkml:brush xml:id="br0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24011 3026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28.34025" units="1/cm"/>
          <inkml:channelProperty channel="Y" name="resolution" value="28.33948" units="1/cm"/>
        </inkml:channelProperties>
      </inkml:inkSource>
      <inkml:timestamp xml:id="ts0" timeString="2024-09-22T16:30:36.854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1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2.84167" units="1/cm"/>
        </inkml:channelProperties>
      </inkml:inkSource>
      <inkml:timestamp xml:id="ts1" timeString="2020-04-27T15:52:57.788"/>
    </inkml:context>
  </inkml:definitions>
  <inkml:trace contextRef="#ctx0" brushRef="#br0">29493 2183</inkml:trace>
  <inkml:trace contextRef="#ctx1" brushRef="#br0">24781 9810 143,'-8'-9'40,"1"4"-25,2 2 11,1-5 2,-2 2 14,0-4-20,1 1 4,5 4-2,-4 0-4,2 0 1,-1 0-6,2 0-1,-2 5-5,4 1 4,-1-1-8,0 0 0,-1 0-2,2 2-1,-1-2-2,2 2 2,-4-2-4,4 0 2,-1 0 0,1 0-2,5 5 2,14 3 0,21 4 1,28 3-1,15 1 1,12 5-1,15-2 0,10 4-1,4-1 3,-4-5-2,2 4 4,8-4-5,-9 0 5,-6 2-8,12-4 6,-7-2-5,4 1 6,-7 0-4,-1-2 3,-18-4 0,-12-2-1,-14-4 0,-2-1 1,-17 2 1,-15-6-6,-7 3 7,-6-1-7,-13-1 6,3-2-6,-8 5 6,5-4-4,-11 2 3,3-1-2,-3 2 0,0 3 1,-2-6-2,-2 5 2,4-4-2,-2 5 0,2-4 0,13 7 2,-2-6-2,8 4 3,5-4-2,9 3 0,1 1 0,5 0 0,1 0 0,2 5 0,6-3 0,4 6 0,0-1 0,5 1-1,-5 1 0,4-11 1,-5 5 0,-9-2 3,-11-5-2,-10 0-1,-6-2 0,0 2 0,-5 0-1,18 0 1,1-3-1,16 3 1,-5 5 0,15-5 0,-15 0 1,1 0-1,-7 0-6,5-2-15,-8 4-18,4 0-8,1 1-11,0 3-4,-7 0-14,-10-3-32</inkml:trace>
  <inkml:trace contextRef="#ctx1" brushRef="#br0" timeOffset="1318.0754">14025 12666 217,'0'-2'26,"1"2"-26,-1 0-11,3-1 11,17 2 10,6-8 14,24-1 2,21-4-7,25-2-9,28 12-7,19 3 5,37 3 0,47 7 2,22 1-2,11-1-3,29 6 11,17-7-11,5 5 1,-16 9-4,-9-4 11,8 6-5,3-6 1,-14 6 0,-40 3-2,1-1-7,-18-9 7,-14 4-4,-33-1-2,-30-7 6,-30 4-7,-29-5 0,-22-4 1,-14-5-1,-24-3 0,-17 0 1,-13-2 0,0 0-1,-3 1-14,0-1-6,3 2-2,0-5-11,-3 6-29,0 0-49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2.84167" units="1/cm"/>
        </inkml:channelProperties>
      </inkml:inkSource>
      <inkml:timestamp xml:id="ts0" timeString="2020-04-27T15:53:08.80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2598 3993 90,'0'-1'23,"-4"2"2,6-2 3,0 2 4,-4-1-8,4-1 6,-4 0-9,4 1 10,-2-4-10,-2 1-2,2 6-5,0-2-3,0-1-11,0 0-2,0 0 2,-2 1-6,2 1 5,2-1-5,3 2 5,8 5 1,5 3 0,5-2 3,12 3-3,3-5 0,-1-2-1,5 0 1,13 0 1,3 0 1,5-5 0,8 6 2,2-4-4,-13-1 0,6-1 4,-10 5-3,7-2-2,-6-1 1,-4-1 0,-9 2 1,-1 0-1,-7 0 4,-2-2-3,-3 2-1,4 0-3,-6-2 3,6-1 0,8 6 3,2-5-2,-2 2-1,-6 1-3,7 0 3,-13-4 4,-3 1-2,-7 1-2,3-5 0,-5 4-1,8-1 1,-5 0 1,11 0 4,-1 0-5,1-1 0,7 1-1,4-5 1,-2 0 0,1 1 1,-7 1 0,-7 2 0,2 1-1,0-1 0,-1-1-1,6 1 1,1 1 0,5-2 1,0 4 1,0-6-2,-8 1-1,0 3 1,-1-1 1,-2 1 0,-3-3 2,5 1-2,-3 1-1,1-2 0,4 1 3,7-3-2,1 4-1,-3-1-1,1 1 1,-1-1 2,0-1-1,-7 0-1,1 1 1,-4-1 0,-3 3-1,3-2 0,6 4-1,-10-4 1,15 0 1,5 2-1,-3 0 0,-4 0-1,-8-3 1,-3 3 0,-3-2 1,-3 2-1,-4-3 0,-2 3-2,-1 0 2,2 0 1,3-4 0,1 3-1,3 3-1,-1-6 0,-1 6 1,3-8 1,-1 5 0,2-1-1,-3 2 0,4 0 0,0 0 0,3 0 0,6 0-1,-4 3 1,4-2 0,0 1 0,1-1 1,-4-2 0,1 1-1,-2 1-1,-7-1 1,0 2 1,-8-1-1,4 0 0,1-1-1,-2 3 1,0-6 0,-2 6 0,-3-3 1,1 0 0,-7 3-1,1-6 0,0 8-1,0-7 1,2 4 0,2 1 0,1-3-1,-2 2 1,4 0 0,-4 1 0,-3-3 0,-1 2 0,-4-2 0,-1 3 0,-4-3 0,0-3 0,3 3 1,-10 0-1,7 0 1,0 0 0,4 0-1,-8 0 0,1 0 1,3 3 0,-3-3-1,3 0 0,-3 0 0,3 0 0,-3 0-2,-12 0 2,-6 0 0,2 0-3,-1 0 2,-14 0 1,-8 0 0,3-3 0,-10-1 0,4 3 0,-5-6 0,-8-1-3,-2-1 3,-1-4 0,-6-1 5,-1 2-5,-3-4-3,4 3 1,-8 1 4,8 4-4,0 0-2,-3 4 0,-8 0-4,1 4 0,4-2 6,1 4 2,8 3 0,-5-5-3,-11-1 2,8 1-5,-2-5 6,2 4 4,-2-3-4,0 0 0,2 2-1,-3 0 1,6-7 0,11 3 6,-8 1-6,6-1-5,-1 0 2,-16 6 0,16-5 3,4 5 7,5-2-7,0-1-8,-4 6 4,3-3 4,0 2 0,3 1 1,1 2-1,1-1 0,3 4-3,3-3 3,5 4-5,-6-1 5,4-1 0,0-1 0,8 1 1,-1-3-1,0 3 0,5-2 0,4 0 0,1-2 0,4-5 2,0 6-2,1-5 1,0 1-1,-5 2-2,5-3 2,-4 2 0,-2-1 1,2 3 0,0 0-2,6-3 2,1 2-2,-3 1 2,1-3-1,6 3 0,-6-3 0,10 0 0,6 0 0,0 0 0,0 0 0,3 0-1,-6-3 0,6 6 0,-3-5 0,0 2-2,3 2 0,7-5 2,13 4 1,8-1 1,3 0-1,5-1 2,6 1-2,7 0 0,7 3 0,12 0 0,-1-5-1,15 7 1,-3-5 0,0 0 2,3 5-2,3-1-2,-6 3 2,-3 1-1,-1-2 0,-1 3 1,14-1 0,20-7 4,-6-1-3,-2-1-1,11 2-3,3-2 3,-4 2 3,-12 4 0,-4-4-3,-8-1-1,-13 1 1,-3-3 6,5 0 3,10 2-9,2 0 0,-19-1-6,2 1 6,-12 1 1,0-4 1,-20 3 2,-14 2-4,-8-5-1,-18 0 1,1 5 0,-2-4 1,1-1 2,-1 3-2,0 0-1,0 0-1,3-2 1,-4 2 0,1 0 2,0 0-2,1 0 0,1 0 0,-2-2 0,0 2 1,0 0 1,0 0 0,-2-1 4,4 1-1,-4 0-2,4 0-2,-4 1 0,4-2-1,-2 1 0,0 0 0,0 0 0,0 1-1,0-1-3,-3 2-14,3-4-24,-8 13-63,-23 16-14</inkml:trace>
  <inkml:trace contextRef="#ctx0" brushRef="#br0" timeOffset="8743.5001">2708 5903 144,'2'-3'9,"-1"3"-7,8-6 2,-4 4 8,-4 1-7,1-4-1,-2 5 1,-2 5 7,2-5 2,-1-5-4,5 7 0,-1-7-8,-1 5 0,1 0-2,11 3 0,3-6 0,8 11 0,1-2 0,2-3 1,-8 2-1,9 0 0,5-5 1,5 2 0,11-6 4,0 1 5,8-5-9,-7 5 3,-5 1-2,-4-2 3,-9 4-5,-6-5 4,-8 5-2,-6-2-2,-2 2 2,-6 0-2,-1 3 1,-2-3-1,-1 0 0,2 0 0,-3 0 1,0-3-1,0 6-1,6-3 1,3 0 0,-2-3 2,-2 2-2,-2 2 1,3-1-1,3-1 1,-6 2 0,-3-4-1,1 3 2,-2 2-1,-1-2 3,1 1 4,-4-1-5,-13 0-2,-33 7-2,-11 8-5,10-6 2,0 1 1,-4-4 3,10 2 5,0 0-2,2-8-3,5 0 5,6 0-3,4 0-2,5 0 7,8-3-6,7 6 2,6-6-2,3 3 1,-2 0-2,4 0 0,-2 0-1,0 0-1,3 0 1,-2-4-2,11 4 2,20-1 1,-2-4 0,16 8 2,-4-5-2,11 2 1,-6-1-1,8 4 0,-8-3-1,10 2 1,1-2 0,3-2 0,8 4 0,-6-4-1,-1-8 1,-4 3 1,-1 2-1,-3-7 0,-8 4 3,-5 0-3,-10 2 0,-10 2 0,-18 2 0,-5 2 2,4 2-1,-4-2 2,-1 1-1,-14-2-2,-21 5-1,-10 4-5,-3-3 6,-5 2-2,4-5 2,-1 1-3,3-3 3,1 4 0,-1-4 1,-3 1 4,5 2-5,9 0 1,9-3 1,11 3-2,8-3 1,5-2 1,8 2-2,-1-3-2,1 3-1,-2 3-2,4-6-5,-2 3 1,17 3 5,11-4 4,9 4 0,8-3 0,1 0 1,0 0-1,6 3 0,-8-6 1,3 3-1,-2 0 1,-3-3-1,-8 3 0,-5-4 0,-8 1 1,-10-1-2,-4 1 2,-9 3-1,-3 0 1,2 0 2,1 0 2,-2 3-1,-8-6-2,-4 3 0,-8-3-4,-5-2 1,0 5 1,-4 0-1,4-1 3,0 1 0,0 0-1,5-5-1,1 5 2,12-2-1,7 1 0,4 1 0,-2-3-1,0 3-3,3 0 1,0 0-2,1 0-4,14 3 6,0-8 2,-1 7 1,-7-2-1,-2-2-1,-4 4 1,6 1 0,-11-3 0,2 3-1,-2-3 0,1 0-3,0 0-6,0 0 0,0 0 0,0 0-3,-2 6-11,-2 2 10,0 3-9,-2 2-32,1-1 17</inkml:trace>
  <inkml:trace contextRef="#ctx0" brushRef="#br0" timeOffset="11752.6722">8639 2694 81,'3'0'7,"-3"-2"0,1-2 12,-1 4 0,0 1-2,0-2 0,0-2 7,0 3-2,-1 0-1,2 0-5,-2-1-1,2 2-2,-1-1-5,2 0 0,-4 2-4,2-2-1,0-2-2,0 4 1,2-4-2,-4 4 1,4-2-1,-4 1-2,2-1 0,0 0-3,0 1 1,2 2-3,-2 4 4,6 6 3,-2-2 1,1 1 0,-1 2 0,-2 0-1,5 2-1,-4 1 1,-2 0 2,3-5-1,0 2-1,-4-6 1,3-3-1,-1-5 1,-2 0-1,3 0 0,5 0 2,13-2-1,9-2 4,12-7-5,3-1 2,-6 2-1,1-7 1,-11 3-2,1 3 2,0-1 5,-3 2 1,-4-1-3,-3 0-2,6-2 4,-6 4-6,-1 0 6,-2 2-7,-6 2 6,3 1-2,-10 1 5,-1 1-9,-3 1 1,0 2 1,0-1-3,1 0 2,-1 0 0,-1-1-1,-1 2-3,2 1-13,0-4-8,6 4-8,0 9 3,0-5-19,3 9-19,4 3-18</inkml:trace>
  <inkml:trace contextRef="#ctx0" brushRef="#br0" timeOffset="12862.7357">10153 2667 135,'0'-4'34,"2"4"-26,-2-3 5,2 3 3,-2 0-2,0 0-12,0 0-2,-2 0 2,2 3 4,-2-3-3,4 2-3,-2 3-2,0 0-4,0 11 6,-5 5 1,-1 2 0,-3 6 2,1-4-2,1-8 0,6-3 1,2-9-2,5 0 1,-2 3 0,8-2-1,1 2 5,12-7-1,9 3 7,9-9 5,1-8-5,6-1 2,-5-2-3,4 0 1,-7 2-7,1-3 9,-1 2-4,-4 3-3,-9 1-2,-7 5 0,-10 1-4,-9 5 4,-6 0-2,6-1-1,0 2 0,-9-2 0,12 2 0,-12-2 0,9 2 1,-6 0-1,3-2 1,-1 2-1,2-1 0,-1 0-1,-1 0 1,2 0-1,-1-1 1,0 2-1,0-3 0,0 3 1,0 0 0,0-2-1,0 1 1,0 1-1,0-2 0,-1 1 0,2 1 0,-2 1 0,-3-6 0,8 6-1,-4 0 1,0-6-2,0 6-4,-4-2-1,8 0-6,-8 2-11,8 0-18,-11-2-22,-3 9 8,-3 4 10</inkml:trace>
  <inkml:trace contextRef="#ctx0" brushRef="#br0" timeOffset="24767.4166">2417 12147 52,'-30'18'11,"2"-1"2,3-1-10,3 4 4,3-5-7,5 2 0,2-5-1,3-3 2,4-7 2,5 1-2,-3 4-1,0 1-1,0-2-26</inkml:trace>
  <inkml:trace contextRef="#ctx0" brushRef="#br0" timeOffset="25541.4609">2581 12421 168,'-1'-10'18,"-4"2"16,2 2 13,2 0-15,-2-2-20,-4 5 7,7 3 2,-3-2 0,0-1-12,1 1 1,2 5-1,0-1-9,0-2-2,0 5-5,-1 9 1,-1 18 5,2-3 1,-1 7 0,2-4 0,1-1 1,-1-1-1,-1 3 1,-1 3-1,-1 5 1,5-5-2,-4-3-1,-1-15-24,5 6-22,0-10-12,2-6-17,2-8-11</inkml:trace>
  <inkml:trace contextRef="#ctx0" brushRef="#br0" timeOffset="25992.4867">2480 12258 189,'-12'-1'32,"6"-1"-25,-3 8 6,-10 2-1,-8 16-10,2 3-4,-2 8 1,-7 7 1,-1 8 0,7 14 0,2 4 2,2 4-1,4 13 4,9 1 2,8-17-5,9-4-2,9 2 3,9-14-2,15-1 1,12-13-2,8-4 4,16-11 1,2-4-3,5-23 14,-10-1-4,4-12 7,-7-11-5,-10-12 6,-20-8-2,-5-6 1,-19 5-5,-10-7-4,-17-13-2,-5-5-8,-14-8 0,-6 0-21,2 23 12,-2 12-26,3 0 3,-11 13-9,-1 9-38,-6 14-20</inkml:trace>
  <inkml:trace contextRef="#ctx0" brushRef="#br0" timeOffset="34623.9804">7300 11689 187,'-3'-5'51,"3"5"-38,0-8 21,-2 8 3,4-4-10,-4 4-2,4-17-15,-2 6 0,3 9 15,-3-5-15,2 0-2,3 1-7,-4 2-2,14-9 0,12 3 0,16-7-11,11 1-7,3 1-5,2 4-14,-5 5-19,-7 6-25,-8 1-22</inkml:trace>
  <inkml:trace contextRef="#ctx0" brushRef="#br0" timeOffset="34848.9932">7904 11422 164,'-5'-9'29,"4"1"30,-2 1-3,1 3 1,-1 4-25,3 2-20,0-2-6,1 0-6,-1 1 0,-1 9-1,2 16 1,-2 13-2,2 12 2,-1 11-21,2 1-19,-4 1-11,1 7-17,-1-13-17</inkml:trace>
  <inkml:trace contextRef="#ctx0" brushRef="#br0" timeOffset="35354.0222">8883 11783 266,'5'-9'23,"11"-5"-21,14-7 14,2-6 17,9 3-28,9 0-5,2 6 0,9-5-1,0 10-5,5 12-12,-2 1-14,4 4-25,-12-2-44</inkml:trace>
  <inkml:trace contextRef="#ctx0" brushRef="#br0" timeOffset="35901.0534">10023 11311 169,'0'2'47,"-3"-4"-24,6 2 19,-4 0-9,1 0-27,0 2-4,0 0 1,4 7-2,8 14 6,-5 8 2,1 10-8,-4 4 3,-2 2-4,-1 14 0,-1-7-8,0 8-16,2-4-19,-4-4-47</inkml:trace>
  <inkml:trace contextRef="#ctx0" brushRef="#br0" timeOffset="36773.1032">11705 11497 195,'-4'-7'12,"1"0"27,-1 7-2,-2-5-4,-5-2-17,1 1-4,-4 9-8,1 5-4,-10 16-2,-8 13 2,-2 15-2,9-6 4,5 1-4,9-6 4,3 0-4,9-13 2,0-6-2,5-6 1,5-7 0,7-2 1,1-13 0,11-8 3,3-21 0,-4-2 0,-10-1-1,-4-2 2,-13 8-3,-3-4 1,-3 4-1,-1 13-2,-7 5-1,-1 7-19,3-3-35,-5 14-59</inkml:trace>
  <inkml:trace contextRef="#ctx0" brushRef="#br0" timeOffset="37410.1398">11822 11740 83,'-6'-11'179,"6"4"-148,0 6 17,2-6-22,-6 3-18,4-4-8,0 2-1,2 3-37,-4 0-14,6-3-24,12 11-15</inkml:trace>
  <inkml:trace contextRef="#ctx0" brushRef="#br0" timeOffset="37654.1536">11943 11689 64,'24'-8'18,"-5"-5"5,2 5 7,-3 3 2,2-3-10,-6 8-1,-1-1-4,1 2 5,-5 4-1,-2-6-2,1 5-3,1 3 2,1 10-9,-4-11-5,2 10-1,-2 2-2,-5 2 1,-1-8-2,-6 1 0,-2 6 0,-8-1-2,-5 0-5,-4 2-16,-5-4-25,2-2-45</inkml:trace>
  <inkml:trace contextRef="#ctx0" brushRef="#br0" timeOffset="37831.1635">12271 11422 207,'19'-25'17,"3"-4"4,-2-2 11,13-2-19,-2 5-11,1 1-4,-3 8-15,1 8-21,-15 11-11,-6 11-33</inkml:trace>
  <inkml:trace contextRef="#ctx0" brushRef="#br0" timeOffset="38237.187">11145 11940 132,'-9'-3'47,"6"3"-14,-2-4 17,-1 1-9,5-1 3,-1 1-8,1-4-25,1 2 12,1-1-16,-2 4-5,5-7-2,13-5-5,16-8-19,17 2-16,20 3-39,4 1-31</inkml:trace>
  <inkml:trace contextRef="#ctx0" brushRef="#br0" timeOffset="39027.2322">12894 11405 133,'-3'-11'82,"3"14"-46,-1-6-6,2 7 21,-2-4-28,-1-1-6,2 1-13,0 3 4,-1-2-6,-3 3-2,-1 9-1,-1 19 1,-3 12 1,4 5 0,8 6-2,0-6 0,5-3-9,3 3-13,-4-1-7,3-8-13,-4 2-17,3-14-19</inkml:trace>
  <inkml:trace contextRef="#ctx0" brushRef="#br0" timeOffset="39392.2529">12924 11615 193,'17'-11'10,"9"-9"-9,-5 9 41,-3 2-20,-6 10-22,2 3-1,-7 11 0,0 7-4,2 15 4,-1 5-1,-2-1-4,15-6-4,4-16 1,2-2 9,9-13 0,-11-5 5,-7-2 5,7-4 10,2-18 5,-8-1 2,-8-8-7,-9 0-6,-16-2-7,-8 5-7,-2 0-1,-6 13-5,0 3-9,9 9-16,-7 12-29,-7 14-28</inkml:trace>
  <inkml:trace contextRef="#ctx0" brushRef="#br0" timeOffset="40321.3063">13780 11405 141,'2'-5'33,"-2"-1"16,-6 4 1,6-1-23,-2 3-7,-1 1-18,-1 9-2,-14 17-3,0 11 3,8 16 0,7-13 0,12-11 0,4-5-2,7-10 1,2-6 2,6-2 0,3-6 0,1-4 7,-2-4-3,-4-5 4,-2-1 2,-7-1 0,-3-8-3,-9-3 0,-6-7-5,-11 0-3,-6 8-4,-6-3-11,5 13-8,-3 6-19,2 5-29,2 10-74</inkml:trace>
  <inkml:trace contextRef="#ctx0" brushRef="#br0" timeOffset="40470.3148">14195 11408 97,'7'-10'0</inkml:trace>
  <inkml:trace contextRef="#ctx0" brushRef="#br0" timeOffset="40908.3398">14180 11444 211,'9'-9'38,"-3"7"-21,1-12 0,2 8 9,5-2-25,-7 1 0,2 5 2,-1 0-6,3-2 2,0 4-3,8-1-16,-5 1 0,1 1 0,3 1-3,-7-4-6,2-3 13,4-5-10,-9-4 5,2 0 3,1-3 8,-2 8 10,-9 1 2,-3 3 11,3 7 24,-3-2-7,6 3-15,-6-3-9,3 1-2,0 9 11,0 5 8,7 4-12,-4-1-4,0 6-4,-3 4-1,-3 8-2,-1 4-7,-5 10-35,9-15-33</inkml:trace>
  <inkml:trace contextRef="#ctx0" brushRef="#br0" timeOffset="41223.3579">14599 11390 60,'22'-15'16,"-3"1"18,1 8 12,-11 3-3,-3 3-24,-2 3-5,1 1 6,-2 1 0,-3 12-7,2-2-5,1 6-4,-12 9-1,-8 3-3,-3-12-4,-2 4-12,5-17 0,9 5-4,2-12 3,2-6 9,7-7-10,4-22-34,18-5 39,7-9 5,5 2 6,11 6 2,-6 5 5,5 1-2,4 0 3,4-2-4,0 2-2,-4 5-16,0 10-33</inkml:trace>
  <inkml:trace contextRef="#ctx0" brushRef="#br0" timeOffset="41510.3743">14308 11893 324,'2'-4'17,"-5"1"4,4-11 14,-5-5-10,-1 0-18,-2 4-7,4-2-15,-2 0-22,-5-8-8,3 13-53,-1 0-83</inkml:trace>
  <inkml:trace contextRef="#ctx0" brushRef="#br0" timeOffset="42267.4176">14359 11504 199,'15'0'7,"6"0"5,4 0 17,0-1-8,8 7-21,3-1 4,-6 4-3,-9-3-2,-9-1 3,-9 8-5,-3-9 0,1 7-2,-11 5-3,-15 7 2,-5 4-19,-5 0-12,6-6-6,3-4-15</inkml:trace>
  <inkml:trace contextRef="#ctx0" brushRef="#br0" timeOffset="42388.4245">14504 11596 84,'34'-45'42,"5"0"0,-2 0-12,0 6-4,-7 0-14,3 6-10,1 2-2,-2 10-10,-23 15-16,-12 1-25</inkml:trace>
  <inkml:trace contextRef="#ctx0" brushRef="#br0" timeOffset="43564.4915">8398 11327 84,'4'-3'36,"-4"3"5,0 0-15,-2 1-1,2 1-12,2-4 2,-2-1 4,-2 5 1,0 2-6,4-2 0,-5 10 0,3 7-2,-2 6 0,4 2-5,-1 7 0,4-1-7,-2 8 2,5 3-2,-1 6 0,5-3-2,-6-7-30,3 0-5,-4-14-17,6-6 11,-5-6-2,-10 2-16</inkml:trace>
  <inkml:trace contextRef="#ctx0" brushRef="#br0" timeOffset="43965.5147">8486 11554 132,'41'-21'9,"9"-8"5,0 3 12,0 1-5,-5 6-3,-12 7-12,-4 3 4,-9-1-10,-11 12 3,-10-2-3,2 0 0,-2 6-10,-1 8 8,-4 5 0,2 6 2,4-1-1,3 2 0,9-8 0,3-5-1,0-3 2,2-3 0,-4-7 19,0-3 4,0-6 1,4-6 5,-7 1 3,-2-9-12,-3 5-14,-7 4 2,-7-1-8,-9 2-8,-14 3-17,-14 8 3,-6 10-15,0 9-9,-4 13-17,0 4-54</inkml:trace>
  <inkml:trace contextRef="#ctx0" brushRef="#br0" timeOffset="50891.9109">4479 15380 332,'1'0'34,"-1"-2"-33,5 2 33,-5-1-6,4 1-28,-4-2 0,3 4-1,-3-5-3,2 16 1,1 11 3,1 18 2,-2 7 0,5 2-1,-10 19 0,3 8 0,0 20 1,-4-3-1,-11-1 1,1 9-1,-4-4 1,-7-12-1,-5-3-1,-1-3 2,-15 1-1,-17 0-1,-7-3 0,-6-4 1,-8-12 1,-14-8-1,-2-11-1,-6-15 0,-12-7 1,-3-15 3,-7-4-4,6-2 0,-9-4-2,-8-1 0,15-15 1,18 2-2,8-8 2,13-5 1,11-7 2,9-6 0,13-6-2,3-11 2,10 1-3,4-9 1,16-5 0,7-12-3,10 0-2,12-7 3,9 5 2,9-20-4,5 22 2,7 16 2,2 1 0,1 10 2,-2-5-2,8 8-3,7 3 0,2 4 5,8 0-5,0 6 2,-5 1 1,2 9 0,9 3 0,-1 5-1,8 12-1,0 2 0,-4 4 1,-1 9 0,1 8-2,1 8 2,-4 10 0,-8 1 0,1 1 0,-5 8 0,1 2 1,-1 0 0,1 7 0,-7 1 1,-4-1-1,-9-1 0,-4-2-2,-4 0 2,1 9 0,-4-3 5,-6-2-3,-5 6-1,-5-4-1,-7 12 1,-4-6 1,-6-3 1,-10 3 0,-1-1-1,-7 0 0,-6-4-1,-5 8 0,-4 0 2,-10 3 0,-10-3-2,-5-1 1,-12-1 2,-5-1-4,-10-3 1,-10 0 0,-6-11-1,-14 3 1,0-3 3,-6 7-4,-12-3 0,11-12 0,21-10 0,-9-15 0,9-12 2,3-7-1,1-15 2,8-6-2,4-18 2,1-6 2,11-6-1,12-1-3,18-4 1,8 0-2,17-5 0,2-2-1,18-2 0,5-8-1,12-8 1,-1 0 1,12 9-2,-8-9 1,3 4 1,0 1-2,5-2 2,6 21 0,4 3-5,4 1 4,6 5 1,14-4-6,0 11 1,5 1 4,-5 8-1,12 5-2,6 0 2,2 7 2,-1 4-2,2 4-1,-3 7 2,12 6 0,8 1 0,-5 14 0,-11-2 0,-5 9 0,1 4 1,-3 3-1,0 10-1,-12 3 2,-6 10 1,-3 7 0,1 2 0,-10 5 0,-1 8 0,-8-1-1,2 1 2,-6-15-2,-6 3 0,-5-1 0,-6 14 1,-2 5 1,-7-4 4,-8 2-4,-7-2 1,-8 7 4,-4-3-3,-20 6-1,-17 0-2,-13-8 1,-9 4-2,-7-13 4,-7-6-4,-11-4-5,-5-15-10,2-11-26,7-11-43,4-20-34</inkml:trace>
  <inkml:trace contextRef="#ctx0" brushRef="#br0" timeOffset="54368.1096">13013 13819 75,'0'-4'59,"-8"1"-32,8-4 4,-6 1 6,6 0 2,-5 4-17,2-6 3,3 1-5,-1 0 10,-7 0-10,11 4 3,-7 3-8,5-4 6,-1 4-13,-1 4 0,1-4-8,0 2-1,0 6-4,-9 22 5,1 20-1,4-4 2,-1-5-2,4-10 3,7-6-4,0-9 1,-2-3 1,7-4-11,-2-3 1,10 0-2,-1-12 6,16-9 5,8-5 1,-3-9 0,3-4-1,-4 3 1,-5 1-1,-5 5 0,-9 7 0,4 7 0,0 1-8,-10 14-2,6-3-3,-3 7-3,-2 10-3,0 1 11,-4-10 7,4-1 1,-10-1 2,2 1-1,1-8 0,-2 1 2,-4-2 4,-1 0 19,5-9 12,3-11-7,5-33-20,0-5-5,-2-3 3,-11 11-6,-5 10 2,2-1 1,-1 7-5,1 8 0,1 9-8,4 13-10,-2 3-9,0 1-21,7 11-31,8 9 23,3 3 4,1 7-21</inkml:trace>
  <inkml:trace contextRef="#ctx0" brushRef="#br0" timeOffset="55951.2002">13807 13684 87,'3'0'36,"2"0"-15,-1 0 16,1-2-11,-1 0-19,2 4 4,0-7 4,-2 4 13,1-2-14,4 0 12,1-9-2,2-3-8,-3 1-7,-5 2-2,1 2 4,-5-4-2,-3 1 2,0 4-10,-3 2 3,3 1-2,0 6-4,-6-4-2,2 4-2,-3 4-6,-6 9 4,-3 9-1,-2 11 7,3 9 0,1 8 1,14-3-2,11-4-7,6-12 0,3-4 4,2-10 1,3-14 5,0-1 0,6-7 8,2-14 7,6-12-6,-3 3-4,1-9-1,-1 4-3,-9 5 0,-3 11 1,-12 9-2,-5 5 0,-5 3-2,-1 1-3,8 12-12,-1 12 12,0 11 3,-2-2-4,1-9-13,12-8-4,-3 2-1,0-5-3,0-11 16,0-3 11,-2-3 9,-8-10 8,7-18-4,1-5 0,-7-4-4,4-2-7,-3 13-1,3 14 6,-7-1 3,1 10-8,-4 6 5,4-1 0,-4 4-7,-1-5-2,6 5-1,7 5 0,0 5-3,2 1 5,1 4-3,4-3-1,5-3 0,-1-1 2,1-11 2,4-5 1,-1-3 3,-4-11 8,3-5-2,0-3-2,-11 7 5,3-2-5,-9 8 7,-7 6-2,0 1-6,0 8 0,-3-2-6,1 5-7,0-3-9,-4 23 3,-4 15 12,3 19 0,7 10 1,7 17 0,13 7-3,-1-6-3,8-6 0,-3 3 2,-3-3 2,-2-8-13,-7-25-7,-5-23 22,-4-11 0,-3-10 1,-4-4 17,-2-7 20,-18-14-31,-18-15-7,-7-11-3,-8 0-4,17-8 5,3-8 1,13-5-13,19-21-3,25-7-7,14-6 2,3 6 6,8 0 16,4 3 0,-4 7 5,3 9 10,-4 8-7,0 23 6,-10 15 6,-13 22-4,-12 2-4,-4 8-11,5 5 0,5 24-1,3 12 1,-9 10 3,-9 5-4,-5 0 2,5-6-1,2-6-2,2-8 0,12-4-7,-1-13-3,9-5-1,-2-6 5,0-8-1,4 0 4,4-9 4,6-4 2,4-6 1,-10 2 0,-7 4-1,-4 0 2,-13 11-3,-6 4-1,0-1-5,1 24-10,-2 14 15,-4 6 0,-7-6 0,11-19-1,2-10 1,1-8-1,-2-5-2,4 7 3,5-17 7,9-14 2,6-17-5,-4-6-1,2-17 0,3-9 0,6 1 2,-4 7 7,3 21 3,-15 26 1,-10 18 0,-7 5-9,2 2-7,2 8-14,2 25 10,3 11 4,-2 5-8,-5 2-20,1 8-8,-1 6-4,5 2-13,0-17-6,1-14 10,5-29 36,1-9 13,-4-9 50,1-5 0,4-22-27,13-12-11,12 1 8,0 0-18,9 11-2,7 8-17,-2 7-12,-13 19-18,-22 7-7</inkml:trace>
  <inkml:trace contextRef="#ctx0" brushRef="#br0" timeOffset="57434.285">14037 14512 205,'0'-3'36,"-1"1"-21,-3 4 25,4 1 0,0-3-31,-3 0-6,5 2-1,-10 13-4,4 7 4,-8 0-2,6-4 1,8-2-1,-1-12 0,2-2-5,9-2-6,5-2 7,19-11 4,9-12 0,-3-8 2,3 2 0,-14-2-2,-3 4 1,-7 10 0,-6 11 1,-13 8 1,-2-2-3,-2 9-5,2 5-2,2 19 7,-5 6 1,-2-1-1,-1 1 0,5-11-1,5-10-6,-1-2-5,8-3 3,1-8-3,0-1 8,-2-4 2,10-4 2,2-3 2,-6-8-1,10-8-1,-1-4-1,2 1-3,-3 6 1,-5 10 2,-6 2 1,-8 12 0,-1 6-2,3 15 2,-1 11 11,-8 7-1,-1 18-4,-11-12-4,3-17 4,0-3-1,-1-1-3,-3-6 0,6-11-1,3 5 1,-5-8-1,11-3 0,0-10 2,0 11 3,0-15 12,-6-24-16,12-14-2,5-8-2,1-9-2,12 2 0,4-5 1,4 4-2,1 6 5,3 14-1,-1 4 1,1 14-1,-9 11 1,-6 9 1,-12 7 0,3 1-1,-5 7 0,4 7 1,0 11 4,-9 1-1,-8 4 0,-6 7 0,-9-1-3,-6 3 2,-4 1-2,6-8-1,2-10-8,6-6-12,8-7-18,9-3-21,6-8-10,16-10 42,15-17 11,18-11 10,3-4 6,-1-6 19,-5-5-7,-4 2 9,-2 16-3,-11 19-3,-14 11 3,-10 6-7,-6-2-2,-5 7-6,-2-3-3,2 8 0,0 4 0,-4 3-2,-4-1-1,1 0-7,6-4-3,1-4 1,3-4 8,-5 1 3,4-1 1,-5 6 0,-12 9 1,-17 14 10,-11 1-3,7 1-7,14-15-1,21-16 0,8-1 1,12-3 2,24-3 2,15-4-3,16-3-2,-7 5-12,-1 10-9,-11 0-27,-11 7-29</inkml:trace>
  <inkml:trace contextRef="#ctx0" brushRef="#br0" timeOffset="64032.6625">5154 6268 131,'-3'-5'38,"2"8"-8,-1-8-3,1 5 9,-3-4-18,2 1-6,1-2-2,-2 5 8,1 0-9,-1-3 0,2 3-3,-2-6 5,1 1-7,-3 2 3,2-2-4,-4 2 3,3 3-4,2-2 0,1 2 1,1 0-3,1 0-1,-1 2-4,0-2 1,2 0-4,2 5-1,13 4 5,6-1 4,6 1 1,5-3 0,-4 2-1,1-5 1,-10-4 0,-4 1-1,-4-2 1,3-6-1,-2 2 1,8 0 0,0-6-1,-1 4 0,-9 3 0,-3 5 0,-6-7 1,-4 10 0,2-3-1,-2 1 2,1 0-2,-6-2-4,-2 0 1,-11 2 2,-5 0 1,-1 2-2,-1 1 2,0 4 0,-1 1-2,3-3 0,6 0 2,5-7 5,7 2-4,4-1-1,4 1-2,-2-2 2,1 0-3,1-1 0,-1 4 0,1-4-3,1 2-6,11-1 7,6-1 4,2 1-2,1 4 2,-3-3 1,3 3 0,-8-5 0,1 5 0,2-3 0,3 0 0,3-1 0,6 2 0,-8-2 0,-7 1-2,-2 1 2,-16-1-1,0 0 0,3 3 0,-4-3-9,-20 2 7,-16 9 0,-5 0-12,2 1 15,-2-2 4,3-3-4,15 0 0,14-4 3,3-3-1,7 2-4,4-2 2,2 0-5,0-2 4,4 2-1,14-8 1,11-1 1,1-2 1,4 7-1,-8-3 0,-4 0 0,-3 3 0,-4 5 0,-14-1-1,5 0 0,-9 3 1,2 1-3,-2 5-6,0 4-24,-3 2 14,-5 2-25,-5 10-40</inkml:trace>
  <inkml:trace contextRef="#ctx0" brushRef="#br0" timeOffset="65412.7413">6164 6326 148,'-13'-2'4,"4"2"10,6 0-4,5 0-7,-2 0-3,1 0-7,1 0-1,8 0-6,9 2 14,14-4 5,9-1 1,0-1-4,-1 3 7,-4-1-4,-1-1 1,-4-1 0,-4 1 2,2-1-4,0 1-2,-8-2 0,-1 4-1,-11 2 0,-8-1 0,-4 1-1,-1-1 9,-2 2 6,-15 5-13,-16 4 1,-8 2 6,-3-3-9,4 2 3,10-3-3,3 0 0,7-8-2,11 2 2,12-3 3,0-3-3,3 3 0,-2 0-3,2-1-2,10-1 0,12-5 5,7-3 1,5 4 0,-5-5 0,2 2-1,-13 4 1,-5 3-1,1 1 0,-5-1 0,-6 2-1,-5 2 0,-1-2 0,0 0 2,0 1-2,-6-1-4,0 7-2,-21 3 5,-10 7 2,-8 1-1,2-6 1,0-1 0,9-6 0,11-4 0,5 0 1,11-2 7,4 0-8,4-2 0,2 4-5,0-2 2,2 1-5,11-4 7,11-1 1,9 0 1,-1-2-1,4 1 0,-3 0 1,-6 3-1,-5-2 1,-2 3-1,-14 1 1,-2 0 2,-1 3-2,-6-3 0,-3 2 0,3-1 1,-4 2-2,-2-2 0,-15 13 0,-12-6 1,-3 2 1,0 1 5,5-3-6,6 0 1,17-8-1,-1 2 2,12-2-3,-1 1-2,1-3 1,-2 1-3,5 0 3,16-2 1,1-3 1,8 1-1,-4-2 1,0 2-2,-5 0 2,-5 3-1,-7 1 0,1-1 0,-8 3 1,-5 0-1,2 0 1,0 3 0,-1-3 1,-2 0 2,0 0-1,1 2-2,-8 0 1,-4 4-2,2-5 1,-1 2-1,3 2 0,2 1-2,3-6-10,-3 11-16,0 0 8,2 5-29,-3 7-14</inkml:trace>
  <inkml:trace contextRef="#ctx0" brushRef="#br0" timeOffset="67290.8487">5338 15859 243,'-6'-7'6,"3"-1"14,-3 2 30,9 4-10,-4-1-29,5 1 3,-4 2-5,-3-3 2,7 0-2,5-9-5,14-4-2,6-1-2,9 0 0,7 3 1,8 1-2,7 1 2,9 0-2,-8 7 2,-1-1-3,-5 3 1,-6 3-10,-3 2-10,-6 3-9,-14 5-15,-5-1-5,-7 5-13,-8 13-17</inkml:trace>
  <inkml:trace contextRef="#ctx0" brushRef="#br0" timeOffset="68082.8941">5310 17531 206,'1'-4'3,"-1"6"-2,0-7 27,2-2-3,5-7-22,11-3 13,4-3 3,4-5 1,8 6-12,11-1 1,13 0-4,28-2-3,7 3-1,-5 3 1,4-2-4,16 8 4,1-4-3,-12 4 4,-9 2-4,-14-1 1,-8 7-3,-17-3-8,-9 0 0,-23 7-12,-7-2-5,-10 3-20,-1 2-39</inkml:trace>
  <inkml:trace contextRef="#ctx0" brushRef="#br0" timeOffset="70297.0208">6230 17942 176,'-5'-4'15,"2"-1"-5,-1 1 43,2-1-24,-2 0-8,1 5-2,-3-4 6,3 4-9,-3-3 3,-3-1-10,-3 4-4,-10 6-5,-8 8-3,-9 14 2,-10 24-1,-9 18 2,0 3 0,6 0-1,7 16 1,9 1-1,12 9 1,5-24 1,7-17-1,4-12 0,14-23-8,2-9-7,4-8 3,2-3 8,5-6 2,19-4 2,9-22 2,9-13-2,17-13 0,5-3 1,-1-2 1,-4 2-1,-10 0 0,-5 5-1,-4 4 0,-8 10 1,-10 0-1,-3 4 2,-11 2-1,-4-2 1,-9 6 0,-4-1-2,-4 9 2,-7 3 4,3 0-4,-6 5 3,4 4 6,-6-1-8,-1 3-2,0-3-1,-5 3 0,0-3 1,-3 4-1,-2-3 2,1 2-1,3 0-1,-4 2 1,4 3-1,4-2 0,-2 5-1,1-1 0,2 3 0,-4 7-1,-7 7 0,4 2 0,1 1 0,6 2 1,3 1-4,5 10 3,7-3 1,-2 5 0,6-9 0,-2 3 1,2-7-1,0 2 1,3-3 0,-5 1 1,3-8-1,-3-2-1,3-7 1,-1 4-1,3 2-1,7-3 2,0 1 0,6-4 1,9 1 0,4-3 1,4-3-2,0-3 2,-1-8-2,-2 3 0,-3 1-1,-8-1-14,-3 1-5,-4-2-23,6 2-24,-6-1-34</inkml:trace>
  <inkml:trace contextRef="#ctx0" brushRef="#br0" timeOffset="70904.0555">6938 18337 140,'-4'-4'18,"1"4"-2,6-3 29,-3 3-14,-3 3-13,3-6-5,3 6 1,-10-3-9,3 2-2,8-7-3,-4 5-1,0 14 0,-4 4 1,4 25 2,0-1 2,-3 3-3,-1-4-1,8-1 1,-4-1-1,8-14 0,-3 0 0,2-15 0,0-1-19,-2-9-11,5 0-17,20-12-7</inkml:trace>
  <inkml:trace contextRef="#ctx0" brushRef="#br0" timeOffset="71095.0664">7093 18066 195,'-10'-1'11,"3"1"-5,-1 1 15,0 3-21,-5-1-20,10 7-43</inkml:trace>
  <inkml:trace contextRef="#ctx0" brushRef="#br0" timeOffset="71755.1042">7677 18231 180,'-5'-5'45,"7"6"-21,-2-6 16,0 5 11,0-3-24,-3 3-12,3 0-9,0-3-2,0 6-2,0-6-1,-5 3 2,8 0-2,-6 0-1,-1 0-1,4 3 1,0-6 0,0 3 0,2 3 0,-2-6-1,0 3 1,0 3-1,2 1 1,-4-3-1,0-3 0,9 2 1,-10 2-3,3-2-4,5 0-4,10 3 9,5 0 2,-1 1 0,-2-4 1,3 0-1,2 0 0,7-1-1,8-1-2,1-2 3,3 3-1,6-1-1,-6-6 1,-8 11-3,-7 0-4,-11 1-14,-12-7 0,-6 9-9,1-5 9,-17 17 10,-7 6-20,-4-2-19</inkml:trace>
  <inkml:trace contextRef="#ctx0" brushRef="#br0" timeOffset="72246.1323">7827 18805 153,'0'-6'28,"-1"9"-27,-1-7 5,2 8 6,3-8 1,-1 0-3,-1-3 0,13 5-8,10-14 9,-1 12-8,6-14 1,-10 11-2,-5 1-4,-1 3-15,-7-1-31,-6 4-42</inkml:trace>
  <inkml:trace contextRef="#ctx0" brushRef="#br0" timeOffset="72778.1627">7534 18252 158,'0'2'15,"0"1"-4,0-6 39,0 3-15,0-3-16,0 6-1,0-6 2,0 1 0,-3 2-11,3 0-4,-2 0-5,-1 0-6,0 5-13,3-7-15,-6 15-27,-7 10-3,-2-6-42</inkml:trace>
  <inkml:trace contextRef="#ctx0" brushRef="#br0" timeOffset="73333.1944">7550 18628 124,'-2'0'43,"2"3"-38,2-5 19,-5-1 24,4 3-20,-2-3 6,-1 3-5,1-4-4,1 4-20,0 4-5,-3-7-5,2-1-26,6 3-14,-13 14-29,3 1-16</inkml:trace>
  <inkml:trace contextRef="#ctx0" brushRef="#br0" timeOffset="73866.2249">7826 18619 169,'-10'7'7,"1"-7"-1,4 0 40,2-6-32,3 6-9,0 0-5,3-2 4,-1 2 10,-2-5-1,4 5-6,15-2-1,-2-11 7,2 6-3,-4 0-2,3 2-2,0-5-3,0 6-2,1-5 0,-5 9 0,5-3-2,-7-2 2,0 2-3,-8 9 3,10-6-2,-10 4 1,2-2-1,-3 0 1,0-2 0,-1-4 0,4 8-1,-5-4 2,4 3-2,12 2 1,16-7 0,-1-4-1,15-2-1,-5-4 1,-8-4-1,4 12 0,-13-8 1,7 2 0,-13 0 1,-3 4-1,-9 6-2,-2-4-8,-6 4-7,2 0-4,-4 4-15,-3 2-2,-12 21-29</inkml:trace>
  <inkml:trace contextRef="#ctx0" brushRef="#br0" timeOffset="74773.2767">9262 18115 78,'-3'-3'128,"3"1"-101,0 2-11,-1 0 33,-1 0-28,2 0 2,-1 0-11,1 0 5,-5 0-6,-1 0 2,-7 0-13,-15 9-2,-8 8 1,0 3-1,-4 9 2,6 2-2,5 2 2,8 12-1,0 13 0,8 9-4,6 8-3,7-21-2,8-11-1,6-21 0,4-7 2,1-8 3,5-5 6,0-7 4,10-11-1,7-14 0,5-8-1,4-6 1,-5-2-1,-3-11 5,1-3 2,-16 4 1,7 2-5,-14 0 1,-4 6-5,-8 0-1,9-10 1,-8 11-2,-6 2 2,1 9-2,-4 13 2,-7 4-1,4 14 1,-7-5 5,-3 7-5,-1-2-1,-4 5-1,-7 2-3,-5 6 2,6 7-1,-14-2 2,19-1-1,0 7 1,-3 4-1,8 11 2,-8 4 0,7-1-1,0 6 1,6 2-1,3-8 1,11-10-1,4-6 0,7 2 1,-1-2 0,10-7 0,5-2-3,16 2-3,11-11-9,11-5-18,0-2-22,-10 0-38</inkml:trace>
  <inkml:trace contextRef="#ctx0" brushRef="#br0" timeOffset="75158.2987">9843 18413 146,'0'0'30,"-5"0"-21,7 0 34,-2 0-18,1-3-25,-4 12 0,-1 6-1,-4 7 2,8-1-4,0-1 2,4 0-12,3-8-36,0 4-53</inkml:trace>
  <inkml:trace contextRef="#ctx0" brushRef="#br0" timeOffset="75332.3088">9841 18065 210,'-1'-1'4,"-2"1"-4,4-3-13,1 3-22</inkml:trace>
  <inkml:trace contextRef="#ctx0" brushRef="#br0" timeOffset="75742.3321">10285 18333 101,'-23'4'0,"-1"-1"-22,7-6 22,3-6 24,1 5-16,9-2 8,7-1 27,-2-2-14,10-4-11,13-2 4,7-2 2,8-4-10,3 12-2,4-5-2,3 3-7,8 5 2,-8 0-4,11 6-1,-8-5 2,-5 7-3,-2-2 1,-7 3-1,-5 2 1,-4-3-6,-9 3-6,-13 0-16,-7 3-19,-9 7 6,-18 7-37</inkml:trace>
  <inkml:trace contextRef="#ctx0" brushRef="#br0" timeOffset="78177.4715">11528 17960 65,'0'-2'22,"3"-4"0,-3 2-6,6-3-1,0-1-4,-3 6 13,-4 2-5,4 0 8,-6-2-1,3 2-2,0-1-4,0 1-1,0 0-1,-3 1-6,1-1-4,2 2-8,-3 3-5,-12 7 0,-6 5 5,-7 7 0,-1 1 1,-3 1-1,-1-1 0,-9 0-4,5 2 1,1-8 1,2-8 0,-2-5 2,0-3 0,-1-3 0,7 0 1,6-2 0,12-8 1,0 5 0,5-5-2,7-4-1,-3-3 1,9-7-1,3 1 1,6-3-1,-4 9 1,0 6 0,7-3-1,-2 3 1,1 2-1,-2 4 0,-4 2 1,-1 3-2,6 3 1,2 1 0,3 6 0,1-2 1,2 1-1,1 2 1,2 6 0,-3 1 0,1 1 1,2 6 1,-4-4-1,0 6 0,4 4 2,-3 4 0,0 3-1,-4 0 1,-6-2-1,1-4 0,-6 3-1,3-13 1,-3 6-1,-1-6 0,0 0 0,-3-4 1,-2-4-1,1 2-1,1-11-1,0 5-14,-5-4-19,7 1-21,-1-4-10,6-6-13</inkml:trace>
  <inkml:trace contextRef="#ctx0" brushRef="#br0" timeOffset="81234.6464">12296 17895 97,'0'-4'34,"0"-2"-8,3-6 33,-4 5-8,2-1-21,-1 0-6,0 2 6,0 2 1,-1-1-12,-1 3-1,-1 2-4,3 0-3,-3 0-10,-12 5-1,-13 10-6,-3 18 4,-11 10 1,12 5 0,6 2 2,3 6-2,14-12 0,10-8-1,12-12-3,11-7-3,1-8 1,5-6 4,7-3 3,13-10 2,7-9 1,-1-10 5,-4 0-6,-9-7 8,-14-3 0,-2 0-2,-16-2 3,-11-2-7,-4-3-4,-4 2 4,-8 1-4,-6 4-2,-7 4 0,0 5-1,-7 7 0,7 5-2,3 3-7,5 8-11,1 2-9,7-4-19,8 8-11,0 2-12,6 2-34</inkml:trace>
  <inkml:trace contextRef="#ctx0" brushRef="#br0" timeOffset="81786.6779">13424 17510 139,'-5'-7'25,"1"4"-7,1-4 25,0 6-7,0-8-7,3 9-9,-2-2 4,-2-3-5,1 7-1,5-2-6,-4 3-6,-1-3-6,-3 14-3,-18 20 2,3 19 1,-7 3 0,4 10 1,-4 4 0,7 0-1,-4 1 1,11-6-2,6-17 1,16-12-1,6-10-2,11-1 3,3-3 0,10-10 2,5-2-2,10-1 0,-8-2 1,10-7-2,-3 2 0,-11-4-7,-8 0-4,-13 2-6,-12-7-10,-8 6-8,-3 1-11,-2-3-38</inkml:trace>
  <inkml:trace contextRef="#ctx0" brushRef="#br0" timeOffset="83120.7543">14075 17673 173,'-1'-8'51,"5"-4"-26,-2 7 34,-5 2-2,3 3-24,0-4-14,-2 8 5,2-4-11,0 0-4,-1 0-8,2 3-2,-1-3-3,5 25 3,9 11 1,-3 9 1,-2 0 0,-3 0 0,-3 1 0,8 0 0,-10-5 0,1-4-1,-4-7 0,-10-1 0,3-4-5,-17-3-12,-6-3-1,-5-2-25,-8-4-18,3-12-13,-1-3-13,3-17 14</inkml:trace>
  <inkml:trace contextRef="#ctx0" brushRef="#br0" timeOffset="83259.7619">13740 17931 52,'-7'-51'36,"-1"3"-17,2 2-1,9 9 19,9 8-2,7-1-5,11-7-23,8 7 2,12-6-9,14-2-5,14 8-33,4 4-47</inkml:trace>
  <inkml:trace contextRef="#ctx0" brushRef="#br0" timeOffset="83598.7816">14632 17419 153,'3'-13'38,"0"3"-10,-4 8 15,5 2 12,-8 0-30,5 0-8,-4 2-6,6 1-10,-9 0-1,-2 18-1,-14 25 1,0 12 0,-8 14 2,-7 10-1,-1-4-1,10 1 1,-3-6-1,5-17 1,29-15-2,15-14-3,10-10 1,8 2-9,16-4-3,4-14-5,7-2 1,0-11-23,9 5-15,-5-11-17</inkml:trace>
  <inkml:trace contextRef="#ctx0" brushRef="#br0" timeOffset="84532.835">15167 17626 106,'-3'-32'30,"1"11"15,-1 2-4,-2 13-10,4-1-9,1 7 4,-2-2-8,1 5-4,-4-4-4,7 5-10,-16 15-8,-20 28 6,-2 12 2,3 3 1,10-6-1,4 0 0,2-9 0,12-12-15,10-20-1,4-4-3,2-5 7,2-2 6,3-7 6,2-4 3,9-7 2,-1-12-3,4-8-1,-4-3 1,-4-7-1,-6-6 1,1-7-2,-8 15 3,-6-2 4,-5 1-6,-4 11 5,-6 13 2,-7 4 2,3 8-5,-1 7-5,-5 0 0,-2 10-3,4 4 0,3 5 0,8 1 0,9 6 0,3-4 3,7 2 0,0-6 0,7 1 0,-1-5 0,14 4 0,0-7 0,0-3-4,10-1-2,-6-2 1,-1-5-3,-9 1 0,-2 1-2,-11 5-1,-4-5-6,4 0-7,-8 10 9,-3 8 7,-7-3 6,-4-3 2,6-1 0,5-2 0,-3-11 0,5 3 1,-2-6 5,0 3 10,0 0 5,3 0-2,-6 0-7,4 0-3,8-5-4,5-1-2,-4 4-2,4-4 0,1 0 0,0-2 1,-5-3 3,3-6 0,4-6-3,-2-2-2,4 0-1,5-8-11,-5 7-22,5-7-7,-3 8 4,-4 3-6,-3-3 40,-2 5 3,-6 2 22,8-1 18,4-1 4,-2 9-12,-8 5 12,-4 6-3,-4-7-22,7 10-5,5 5-1,8 3-2,8 11 0,8 7-5,-6 13-4,-2 12-2,-19 3-2,-15 12-13,-37 8-12,-35 6-21,-40 0-21,-6-4-16,-4-1 18,-16-18 25</inkml:trace>
  <inkml:trace contextRef="#ctx0" brushRef="#br0" timeOffset="85072.8659">12120 18620 110,'10'-7'51,"25"-12"-22,10-2 19,28-7-20,27-3-1,16-2-13,24-4 4,21 1-10,6-3 5,12 8-12,17 6 3,-13 6-2,8-1-3,-9 11 2,-8 4-1,-27 0 0,-22 7-4,-11 3-19,-33 5-11,-28 2-12,-28-2-14,-32 15-13</inkml:trace>
  <inkml:trace contextRef="#ctx0" brushRef="#br0" timeOffset="86296.9359">12939 18590 156,'-7'8'12,"-14"3"-7,9 11 5,-7-2 6,2 3-9,-4 4 5,3-7-3,3 10-4,6-3-5,1 3 1,1 2 0,12-6 1,4-6-4,12 0 4,0-10-2,7-3 1,9-14 0,5 0 2,6-11-2,-1 0 3,4-14 0,11-4 2,-9-8-2,-7 1 6,-12-8-5,-7 7 2,-12 1-4,-3 5 0,-13 13 7,-8 7-10,7 9 5,-16 2-5,1 0-4,-7 7-1,-15 1 1,-2 6 3,-2-1 1,9-2-1,13 6 1,2-3 0,1 7-2,9-4 0,-7 17 0,7-3 0,6 6 2,1 6 0,5-11 2,6-7-2,1 4 2,2-2 1,9-9 2,7 9 2,10-5-4,7-5-3,8 2-3,-8-7-5,1 4-7,5-2-6,-6-3-8,-4-3-6,7 2-1,-2-3 1,-4-6-5,3 0 26,-6 0 14,-9-4 1,-1 0 2,-13-1 13,-3 4 9,-10-2 1,1-2-4,-1 2-4,-1-2 2,-1-3 10,-2 11-9,1-11 6,0 8 0,-2-2-4,1 0-6,-1 8-4,2 0-5,0 0-4,0 0-3,0 0-1,0 0 0,2 2 0,-4-2-1,4-2 0,-4 2 0,4 2 1,-4-2 0,2 4-1,0-8 1,0 8-2,-3-8 1,3 8-1,-1-1-2,2 1-5,-4 18 1,-1 14 8,-5 2 2,1-1-2,2-1-1,5-13-26,-4 7-26,1-10-28,0-20-42</inkml:trace>
  <inkml:trace contextRef="#ctx0" brushRef="#br0" timeOffset="87112.9823">12610 17816 120,'0'-4'21,"0"5"-2,-2-1 15,2-2-2,-1 2-12,1-3 7,0 0-8,-3-5 13,-1-3-12,-5 4-6,-5-8-10,-18-2-4,-11 3-8,-12-4 0,-3 6 6,-2 3-2,6 5-2,8-2-11,7 3-7,-1-1-13,7 4-6,9 0-5,5 7-13</inkml:trace>
  <inkml:trace contextRef="#ctx0" brushRef="#br0" timeOffset="87939.0298">12575 18909 150,'-3'-3'34,"3"6"-31,-1 1 12,-1-4 6,2 0-21,-4 6 2,2 5-4,1 4 4,4-2-5,0-2 6,10 4-3,2-7 6,7-5 4,-1-6 0,8-8 5,5-4 3,3-13-4,2-8 1,-9 1 6,-10-5-5,-6-4-5,-11 5-4,-9-4-6,-6 1-2,-10 6-2,-7 3-1,-10-2-16,-7 3-9,-4 7-14,-4 5-31,5 12-48</inkml:trace>
  <inkml:trace contextRef="#ctx0" brushRef="#br0" timeOffset="89250.1048">13813 18529 80,'0'-3'37,"0"8"-34,0-7 8,-1 2 15,1 2-9,1-2-16,-1 0 6,0 0 0,0-4-1,-1 2 2,2 2 1,1 2 8,1-4-7,4-3-3,9-4-5,-3-4 2,-2 5-1,-6 2-2,-5 9 1,0-3 0,0 0-4,-2 0 1,1 0-4,2 0 0,-4 5 1,2-5 1,-1 6 2,-2 0 0,1-6 1,3 2-1,-1 1 0,2 0 1,2 5-14,-2-1-19,2 1 2,2-1-7</inkml:trace>
  <inkml:trace contextRef="#ctx0" brushRef="#br0" timeOffset="94347.3964">8241 4534 128,'-2'1'117,"4"3"-117,-2-2-6,2-2 6,1-2 0,16 4 8,4-5 3,23-2 6,8 0-4,30-2-3,10-3-7,4 2 1,-1-3-3,9 6-1,6 4 0,-5-2 7,-7-5-6,2 6 1,11 0-2,-6-1 4,-19 1-4,-10-3 1,-11 2 0,-24 1 0,-13-1 0,-27-1-1,-1 4-1,-7-1-2,-2-2-8,-34 9 4,-24 9 2,-16 8-18,-14-3 16,-20 5-42,-18-3 44,-2-1 3,-12 3 0,5-1 2,23-10 6,39-2 11,45-7-7,38-5 1,-1-1-10,1-1 6,2 0-1,20-5 2,25-7 1,22-2-4,15-7 4,16-2-5,13 2 0,-7 4 0,16 7 1,21 1-5,-21 6 0,1 3 1,-12 6-1,-32 2 0,-29 1 0,-29 2-2,-23-4-6,-7 4-27,-13 12 6,-29 13 10,-23 9-21</inkml:trace>
  <inkml:trace contextRef="#ctx0" brushRef="#br0" timeOffset="102729.8758">15023 15377 280,'-2'0'79,"1"0"-76,-5 6 1,-8 13-4,-1 15 4,1 11 2,9 4-2,4 14 4,5 0 5,-2 0-3,-1 8 3,-4 5-5,-14-15 1,-9 5-7,-23 2 5,-28 5-7,-21-8 2,4-14 0,-3-15-4,0-10 4,8-9-2,18-17 1,12-4-2,8-21 0,2-9-1,6-14 2,5-15-3,13-26 4,16 9-1,13-5 0,23-6 0,17 2 0,20-4-1,12-2 1,5 3-1,18-4 1,15 9 0,-2 8-1,-11-2 1,12-2 2,1 13 1,-10 16-3,-13 21 0,-9 12-1,-10 18 0,7 13 0,-1 25 0,2 12 0,8 24 1,-3 15 1,-12-1-1,-18 1-6,-22 15 3,-9 12 1,-23 6 0,-8 1 1,-9-6 1,-16 1 0,-23-10 1,-4 16 0,-24-17-1,3-14 1,-2-13-1,1-4 1,-13-13-1,-1-14 0,-4-10 0,2-14 0,-6-12 0,-5-15 1,3-16-1,2-12 1,5-15 1,1-11 2,19-12 4,20 1-4,22-8 3,17-2-4,13-20 0,21-13-2,10 12-1,17-10 0,19 0-1,16 5 1,19 8 0,-5 6-2,-6 17-1,14 12 1,1 8-1,3 15 3,2 6-1,-2 4 1,0 10 0,-15 13-1,-18 7 0,-22 11-2,-5 14-2,-20 1-1,-7 16 2,2 11 2,-11 14 1,1 9 1,-8 9-1,-3 8-1,-12 16 0,-6 6-3,-19-1 3,-8-6 0,-8 1 0,-10 10 2,-3-35 1,-4-9 1,-3-9-2,-1-4 1,-4-16 0,-1-9 5,-1-11 0,-10-10-4,5-10-2,-4-14 3,-10-15 0,-4-18 0,18-19 5,20-13 1,14-5 1,18-9-3,19-17-7,27-11 0,19 11 0,16 13-2,4 0-8,13 0-9,8-10-21,19 0-47,-2-9-133</inkml:trace>
  <inkml:trace contextRef="#ctx0" brushRef="#br0" timeOffset="105970.0612">5603 14645 293,'-19'-3'4,"-6"-3"-4,-8 2 0,3 2 3,-4 1 7,2 4-8,-5 2 1,0 0 17,-13 4-3,21 11-17,-9 17-1,-5 13-4,-3 25 5,-6 14 4,-2 20-1,-7-5 3,9-10-2,5 7 0,1-2-3,6-8 1,1 1-1,5 1 4,1 4 2,6-3-4,5-4-1,7 11-1,5 10-1,6-7 1,4 2-1,4 6 1,2-6 0,14-13-1,18-6 0,2-2-1,9-9 0,14 0 0,8-18 0,2-5-1,11-6 1,2-11-1,1-15 1,4-23 1,6-13 2,13-24 3,16-12 2,0-18 5,-8-12 0,15-26-3,-8-8 0,-12-21 1,-12-12-2,-17 14-3,-18 5-2,-14-11-2,-22 27 3,-15 11-4,-24 0-1,-10 11-2,-15 16-6,-13 6-1,-14-1-6,-15 2-28,-13 3-20,-11 7-28,-2 6-49</inkml:trace>
  <inkml:trace contextRef="#ctx0" brushRef="#br0" timeOffset="107449.1458">5468 14741 162,'10'-9'15,"16"-1"-9,12-4 2,9-5 15,5 6-9,6-12 3,1 6-8,9-5 2,21-5-3,27 5 8,19-2-9,14 4-4,8-6-3,-1 7 1,22-3 10,7-2-11,-8-6 0,23 10 0,-20 3 12,-6 0-8,-18 3-4,-11 5 6,-1 5-3,-20-2-3,-21 2-1,-3 3 1,-19-3 1,-19 8 0,-17 1-1,-18-5-1,-14 8-1,-13-3 1,-3-3 1,3 0 2,-1 0 1,-2 0 4,3 0 2,0 3-3,0-6-1,1 3 0,-1-2-1,-1 4 1,-2-6-3,-2 1-2,-2 3-3,1-7 1,-3 1-6,0 2-2,-3-5-7,3 2-2,-14 1 4,-7-1-5,-14 4 0,-6 5 3,-10 1 10,3 1 6,8 10 1,3-10 1,8 6 0,10-5 0,25 3 2,0-11-3,9 0 0,2 5 5,17 2-4,23-8 4,13-3-1,9 4-1,27 3-1,6-9 1,1 7-3,-2 4 2,-9-2-1,-2-2 6,-10 0-6,-21-2 6,-5 0-6,-12-2 1,-25 5-2,-18 1 1,-6 1 1,2 0 8,-17 4-9,-18 5 0,-15 1-1,-8 3 0,-20 3 0,-23-4-1,-1 1 2,0-6-2,4-4 3,11-2-2,11-1 1,30-2 0,28 2-1,15-5 0,9 3 1,3-1-1,-2-2 0,14-2-3,13-5 2,22-7 1,12 1 0,11-2 0,7 1-1,4 5 1,10 3 0,-3 3 0,-7 7 0,-6 0 0,-21 0-1,1 2 1,-14 1 1,-15 1-1,-19-3-1,-12 3-8,-9 1-9,0-1 14,-22 7 4,-12 5 1,-14-3 0,0 4 1,-1-6-1,-9-3 9,13 0-5,8-6 2,10 1-1,14-5-3,14 2 0,10-1-2,-1 1-1,2-4-1,7 3-2,13-7 1,8 0 1,12-5 1,4 1 0,0-3 0,5 7 0,-13-2 1,2 0-1,-16 7 0,0-2 0,-8 5 0,-10 0 0,-7 2 1,-3-4 0,-2 2 0,3 0-1,-7 2-1,-10 1-6,-8 3-9,4 5-11,-5-4-21,4 6-13,5 0-5</inkml:trace>
  <inkml:trace contextRef="#ctx0" brushRef="#br0" timeOffset="107932.1734">9137 14209 156,'-5'0'12,"5"-2"-11,0 0 34,3 4-12,-1-4-15,1 2-3,6-5-6,13-5 2,7 2 1,5-3 0,5 0 7,-7 8-1,12-8 7,-4 4-7,2 5 6,-6-8-9,-1 3 6,-2 2-9,-3 0 3,-2 0-4,-10 4 7,-13-2-8,-4 3 1,1 2 0,-5-1 5,0 4-5,-9 8 7,-6 7-4,-7 4 1,-7 2-5,4 8 0,4-5 0,5-5-18,1-3-10,12-5-6,-7 5-18,6-4-15,14-7-6</inkml:trace>
  <inkml:trace contextRef="#ctx0" brushRef="#br0" timeOffset="122192.9891">24720 5167 147,'-9'-7'34,"7"5"-3,1 4-8,1 3-1,1-5-5,1-2-6,-2 5 4,-2-2-4,2 0 0,0 1-4,2-2-2,-1 0-1,-4 1-4,6 2 1,0-4-1,-6 1 0,3 0-2,6-2 2,-4 2-2,-1 0 1,6 0 1,-2 0-1,4-1 0,2 1 0,2-2 1,-9 1-2,8 1 2,14-1 2,-9 0-2,0-1 0,1-1-1,6 1 1,-8-2 1,13 0 0,-7 2 0,3-1 2,-7 1-3,3 0 1,7-1 0,1 3-1,2-3 1,-4 4 0,4-2-1,2 4 0,3-3 1,-2 3-1,5-1 1,-2 1 0,6-1-1,-5-2 2,5-2 0,-9 2-1,10 0 0,-4 0 2,3 2-2,-6-2 0,5 0 1,4 0-2,-14 1 0,6-2 0,-11 1 0,10 0 0,-2 1 0,-1-5 0,-1 4-1,3-4 1,7 1 0,-1-1 3,-2-4-3,2 6 0,1-3 0,-8 2 2,-4 1-2,-3 2 1,0-3-1,1 3 0,-1 0 0,0 1 0,2 1 0,-5-1 0,4 2 1,-1-2-2,2 1 2,-3 1-1,4-3 1,-10 0-1,5 0 0,-4 1 0,2-2 1,-3-2-1,4 1 0,-4 1 1,9-2-1,4 2 0,-3-1 1,4-1-1,2 3 0,5-5 1,-1 5-1,5-2 0,-2-2 0,-4 2 1,6-2-1,-2 0-1,2 0 1,-3-1 0,-1 1 0,-2-4 0,-7 7 0,4-5 0,6 2 0,-2 4 0,1-7 0,4 3 0,0 1 1,-4-3-1,1 4 0,-1-3 1,-5 4-2,-7-2 1,1 0 0,-4-2 1,1 3-1,1-1 0,-1-1 0,-1-1 0,10-2 0,-5 3 0,-1 1 0,0 0 0,4-2 0,-3 2 0,4 0-1,0-1 1,3 2 0,0-3-1,-2 0 1,-6-1 0,7 4 1,-5-4-1,-8 3 1,6-5-1,6 4 0,-1-3-1,1 4 1,1-4 1,3 7-1,7-7-1,7 5 1,-3 0 1,-5 3-1,-8-1 0,-2 1 0,-4-3 0,-1 3 0,1-1 0,2 1 1,-6 1-1,10-4 0,-2 6 0,14-3 0,-6-1 0,4 4-1,-3-9 1,-2-1 0,-20-1 0,5 6 0,-6-1 0,3-4 0,6 2 0,-12 4 0,6-1 1,-6-2-1,0 2 0,0-4-1,-1 4 1,-11 1 0,6-1 1,-6 2-1,7-1 0,-5-4 0,-2 4 1,2-2-1,1 1-1,2 0 1,-4 1 0,3-2 0,-6 2 0,2 2 0,6-2 0,1 0 0,6 1 0,6-5 0,4 4 1,-4-3-1,-7 4 0,7-2 0,-5-1 0,-7 0 0,1 6 0,-5-6 0,-1 0 0,-4 2 1,0 2-1,-5-4 0,4 4 0,-5-2 0,3 0 0,0 0 0,-3 0 0,-1 0 0,1 2 0,-2-4 0,2 0 1,0 2-1,2 4 1,-1-6 0,-4 4 1,3-6-1,0 8 0,2-6-1,-4 2 1,4-2-1,-4 2 1,2 0 0,0 2 0,0-2 1,0 0-1,0-2-1,0 6 1,0-4 0,-1-2 0,2 0-1,-1 4 1,2-2 0,-5 0 0,3 0-1,1 0 0,-2-2 0,2 4 0,-1 0 0,0-4 0,0 0 0,0 4 0,-3-2-2,5 0-9,-2 8-35,0 6-1,-7 13-53</inkml:trace>
  <inkml:trace contextRef="#ctx0" brushRef="#br0" timeOffset="127883.3145">21459 4395 189,'1'-11'53,"-1"5"-28,3 3-12,1-1 1,12-6-3,3 4-11,13-4-1,1 3 1,16-1-1,1 3 1,10-1 0,10 3 0,-1 0-1,19 1 1,-5 0 0,-1-1 2,-4 0 1,13-1-2,1 1 0,-11 3 3,-6 0-3,-9 3 1,-12-1 1,-17 3-3,-7 2 0,-16-2 1,-7-2-2,-7-1 1,-1 0 0,-2-2 0,3 0-2,-5 3-4,4-3-2,-8 7 3,-21 0 5,-7 3-7,-14 1-8,-10 1 0,-8-1 4,-1-6-18,0-1 20,-6-1-6,1-4 14,5 4 1,0-9 0,2 3 2,0-5 2,18 0 3,9-1 4,21 2-1,14 4 2,9 2-5,-5 2-6,4-1 0,4-1-1,17-8 0,9 5 1,5-5-1,15 1 1,6 1-2,0 0 1,8 1-1,6 9 1,20-2-1,10-1 0,-2 9 2,-6-2 0,-6 1 0,-14 0-1,-5 3 1,-21-6 5,-1 4-5,-20-4-1,-6-2 1,-9-2 0,-12 2-1,0-3 1,0 5-1,-5-4 1,5 1-2,-5 0-2,-6-2 0,-6 4-1,-2 4-13,-3 0-13,5-2-1,-2 1-36</inkml:trace>
  <inkml:trace contextRef="#ctx0" brushRef="#br0" timeOffset="131265.508">15949 1971 168,'-3'-12'24,"2"-1"16,5 11 3,-4 2-20,0 2-22,0-4 8,4 5 14,-6-4-19,2 3-4,0-2-1,-2 2 1,4-4-4,-4 5 4,2-1-7,2-2 4,-4 6-5,4 1 6,2 7 2,-6 6 1,-2 9 2,3 5-2,-5 7 3,3 3-2,-8-1-2,6-4 1,-3-6-1,2-2 1,0 6 0,1 2-1,-8 0 0,9 5 1,-3-1 2,0-11-3,7-1 3,-2-8-1,4-6-1,1 7-1,1-7 1,6 0 0,-4 1-1,8-5 2,7-4-1,0 4 0,21-5 1,4-2 3,14-6-3,3 3-1,-1-9 4,-4-2-4,-1-4 1,-15-5 0,-5 0 1,-13-6 1,1-1 1,-5 1-1,-10 2-1,-7 4 0,-3-3 0,-1 6-1,-4 1-2,1 6-2,1 7-1,-2 0-2,3 3-3,1-6-2,2 8-2,-1 3-2,2 2 10,7 4 3,-4-1 1,5 3-1,3 3 2,1-3-1,-4 2 0,-4-2 0,-4 2 0,-10 4-2,-3 4 0,-24 8 1,-10 15-13,-13 1-51,-3 0-57</inkml:trace>
  <inkml:trace contextRef="#ctx0" brushRef="#br0" timeOffset="139239.9639">21109 4140 67,'-2'0'27,"1"3"-16,2-3-4,-1 0 4,0 0 0,-3 0-3,5 0-3,-1 0 0,-4 0 0,3 0-2,-1 0-2,-2 0 1,0 0-1,-4 0 0,-3 6 3,-6 1-1,-10 3 5,-2 1 4,-6 1-10,-21 6 35,7-1-35,9 5 2,-4-2-2,7-1-2,11-5 0,-1 0 0,4-2 1,5 1 1,4-5-1,9-4-1,-2-2-3,9 3 0,-3-7 4,3 2-1,-9-3 1,12 4-1,-6-1 0,0 0 0,0-1-3,0 1 5,0 0-4,4 0 3,-8 0-3,8-2 4,-8 5-3,8-3 1,-11 2 0,7-4-1,3 2-1,-9 0 1,6 2-5,-2-4 5,-6 5 1,-6 1 3,2-3-1,0 5-2,-6-3 3,2 1-2,5 0-2,0 2 2,-3-1 0,6 0-1,1 1-1,0-1 1,-1-1-12,11 1-15,-6-2-14,6 4-17</inkml:trace>
  <inkml:trace contextRef="#ctx0" brushRef="#br0" timeOffset="139631.9863">20531 4296 127,'-3'-14'144,"0"14"-101,-1 0-31,2 3 9,-1-3-21,-3 3 0,-2 2-2,-28 11 2,12 5 2,-3 6 0,-3 0 0,9 1-2,12 2-8,5-9 6,5-1-20,13-7 9,-2 2 5,10-5 1,5-5 6,3 0-9,1-5 2,5 0-18,-3-5-6,-4 3-20,0-4 11,-13 3-10</inkml:trace>
  <inkml:trace contextRef="#ctx0" brushRef="#br0" timeOffset="145357.3139">11055 1811 129,'0'-3'47,"3"3"-30,-1 0-12,2 0-1,0 1-4,-2-1-3,10-1-4,7-2 7,16 3 6,7-2-6,11 1 3,10-2-2,6-2-1,12-1 7,3-2-7,-2-1 3,-3-2 2,5 4 1,3 0-1,4-3 4,-1 4-3,-1 2 0,1-1-2,-5 3 0,-13 0-3,-27 7 0,-19-5 0,-18 2-1,-13-2 1,4 2 15,-8-2-13,-4 1-2,-34 7-2,-26 9-12,-37 6 10,-7-1-17,3-8 17,3 2-3,8-8 3,20 1 6,-7 2-5,-25 1 8,7-2-6,13-6 14,25 1-10,23 0 1,18-7-4,19 2 2,10 0-2,3 0-2,1 0-1,4 0-9,-2-3-1,10 1 12,14-1 0,19-9 3,14 1 4,12-2-4,14 3-2,18-6 0,4-1 1,17 6 0,39 2-1,18 4 0,19 0-2,-17 6 2,-37 3-1,-42-1 4,-31 8-4,-29-6-3,-39 2 0,-9-1-16,-12-6-13,-12 14 28,-25 15-8,-26 0-65</inkml:trace>
  <inkml:trace contextRef="#ctx0" brushRef="#br0" timeOffset="146667.3889">12017 1861 74,'14'0'21,"-3"1"-7,-3-3 4,0 2-8,-5-2-2,0 2-4,-3 2-4,-3 0-2,6 3-9,2 9 3,-2 6 8,6 9 4,-4 8 10,4 13-4,-9 11-6,10 12 3,-1 1-5,2 3 4,3 13-5,9 16 3,7-16-2,-1 6 2,0 1-2,-4 5-1,5-7 2,6-6 4,4-4-4,2-3 1,7 3 0,8-1 2,1 9 0,5 16-4,1-1 3,1-4-1,1 13-1,-6-9-1,1-12-1,6-7 2,9-10-2,6 3-1,-3-7 6,-3-5-4,5 4-2,19 10 2,-10 12 4,11-12-5,-6 4 2,-4 3-1,-1-3-2,-4-6 3,-8-9-1,8-3-1,14-7 3,5 5-1,6-8-1,4 1 1,18-8 3,1 9-4,-1 10 2,-11 10-1,-3-8 0,-6 1 0,-5-7-2,16 9 3,8-6-2,-2-3 0,26 4-2,0-9 1,1-9-1,-6 0 3,-14-7-1,-7 2 0,13 0-1,-9-2 0,-1-8-1,13 2 2,-10 5-1,-11 3-1,-6 8 0,-5-7 2,-7-3 1,-1-6-3,17 0 3,-4-2 0,-7-5-3,-1-3 2,-2 1-2,-9-3 1,-9 0-1,-13 0 1,1 2 2,-6-4-3,-7-1 1,-7-1 2,0 1-3,-4 1 0,4-3 2,5-4-1,-15-4 1,-5 0-2,-8-2 0,-2-4 0,-1-4 2,-11 4-2,7-6 3,0-1 3,13 7-1,0-8-1,0 5-2,8-2 0,10 6 0,-3 1-1,-4-3 0,-8-1 2,-9 2-2,1-9 1,-8 5 1,-1-3-2,-7 0 0,1 0-1,-8 0 1,-7-1-1,3 1-1,-4-4-13,7 4-7,-2-3-2,-8 1-21,6-4-5,4-6 15,0 1-30,-3-2-1</inkml:trace>
  <inkml:trace contextRef="#ctx0" brushRef="#br0" timeOffset="146903.4024">20373 7722 64,'3'-4'27,"-4"1"5,1 3 3,0 0-14,3 0-11,7 0-10,8 0 4,7 6 0,7 1 8,-4 2 0,-7 3-6,-2 3 4,-2 0 9,-4-4-3,-3 1-7,-1-1-1,-6 3-4,-3-5-4,-7 5-2,-20 14 2,-16 5 0,-35 14-33,1-6-9,-1 5-40</inkml:trace>
  <inkml:trace contextRef="#ctx0" brushRef="#br0" timeOffset="156809.9689">29327 8320 76,'-1'0'22,"1"-2"-9,-3 4 12,1-5 5,1 0-7,2 4-4,1-2-3,-5-3 0,3 1-8,0 3 4,0-7 4,-2 7-4,2 0-2,-1 1-3,-1-1-3,5-1 0,-3 4-1,0-5 2,-1 2-1,2 2 0,-1-4-2,-1 4-1,4-4 1,-3 2-1,0 0-1,1 0 0,-2 0-1,4 0 0,-3 2 1,1-2-1,4 0 1,8 3 1,-1-1-1,10 1 1,8-3-1,3 0 1,4-1-1,5 4 1,-8-8-1,5 0 0,-5 1 0,13-1 0,-4-3 0,0 5 0,-4 2 0,4-4 0,-2 2 0,-1 5 0,2-4 0,4 2 1,-3-2-1,0 4 0,-3-6 0,-4 3 0,-4-2 0,-6 2 0,-3 2 1,-2-1-1,6 0 0,-7 1-1,7-1 1,3 5 0,0-8 0,3 4 1,-7 1-1,-4-4 0,-3 1 0,-5 4 0,2-3 0,-3 0 0,4-3 0,-4 8 0,6-9 0,1 3 0,-1 2 0,-2-1 0,14-4 1,-10 5 0,6-2-1,1 1 0,-4-6 0,-12 6 0,1-3 0,-2 3 1,-1-3 0,-1 3-1,-6-1 0,0 5 0,3-8 1,4 3-1,-8-1 0,13-1 0,3 5 0,-5-4 0,-6 1 0,6-2 0,-4 3 1,-6 0-1,5 0 0,-5-3 0,9 3 0,-4-4 0,4 3 0,-2 1 0,-4-3 0,9 2 0,-4 1 0,-4-3 0,11 3 0,-4-2 0,-1 4 0,-1-4 0,-5 2 0,0 0 0,4 0 0,-8 0 0,0 3 0,-1-4 0,1 4 0,-5-8 0,2 7 0,0-2 0,2 0 0,-4-2 0,4 4 0,-4 1 0,5-6-1,-3 3 0,0 1-16,3 1-16,4 3-9,-1 4-31,-1 3-39</inkml:trace>
  <inkml:trace contextRef="#ctx0" brushRef="#br0" timeOffset="175670.0478">24141 6289 173,'-9'-11'45,"7"-4"-2,-1 6 0,-1-3-7,-2 2-3,2-1-4,1 0-8,0 6-5,3-2 4,-2 8-10,2-1 0,3 1-7,-3 1-3,-1 1-3,2-6 0,2 8-2,12-5 2,21 5 3,16-9 0,12 6-2,-1-7-8,-7 7-13,-5-1-30,9 6-36,1-5-84</inkml:trace>
  <inkml:trace contextRef="#ctx0" brushRef="#br0" timeOffset="176001.0667">24994 6185 306,'0'-7'59,"0"7"-36,0 0 6,2-4 2,2 1-16,-1 6-11,6-6-4,25-7 0,21 3 0,5 7 0,1 0-9,-9 9-13,-2-1-13,-4 9-12,-3-1-21,-8 4-35</inkml:trace>
  <inkml:trace contextRef="#ctx0" brushRef="#br0" timeOffset="178873.231">20038 12371 70,'-7'-15'152,"3"7"-142,1 4 6,0-1 24,3-2-8,-4 4 2,1 0-2,1-10-12,-2-4 1,-4-6 2,5 8-6,0 7-3,0 5 1,3 0-2,0 3-9,0-1-4,2 2-1,-2-4-2,0 8 0,1-1 1,-1 8 1,2 6 0,-1 14 0,1 6-4,-1 9 0,-1 4-5,0-7-3,3-8-4,0 0-8,3-16-11,-1 1-24,3-9-38,9-12-44</inkml:trace>
  <inkml:trace contextRef="#ctx0" brushRef="#br0" timeOffset="179297.2552">20169 11964 202,'-20'-2'10,"-5"0"5,-2 8 7,-6 9-2,-7 9-6,-14 16-9,-5 9 7,-7 22-3,-5 8 0,3 14-7,15 1 5,12 1-7,10-9 0,19-2 0,12-14-2,15-32-2,13-14 2,7-13 2,8-11 5,9-12 18,20-19 4,14-36 2,10-15-4,-5 9-7,-15 7-8,-12-3-2,-4-4-4,-8 3-2,-16 2-2,-16 10 2,-15 6-3,-8 7 1,-6 6-19,-9 6-4,-6 7-21,-12 4-27,-16 11-47</inkml:trace>
  <inkml:trace contextRef="#ctx0" brushRef="#br0" timeOffset="186320.657">24062 6254 153,'0'-13'51,"-2"4"-44,2-2 17,5 2 13,-5-7 2,3 3-18,-5-2 5,7 1 5,-5 2-10,0 5-8,1-1 3,-1 8-9,0-4-3,-1 5-2,2-1-2,1 0-1,-1 1-4,1-2 0,11-3 2,26-3 3,17-7 0,4 5 1,-10 1 0,-12 2-1,-7 5 1,-23-4-1,-10 5-7,2 0-8,-1-3 2,1 1 3,-6 2 0,0-2-6,-1 4 6,-7 5-16,1 3-16,2 1-31,14 9-8,17 4 21</inkml:trace>
  <inkml:trace contextRef="#ctx0" brushRef="#br0" timeOffset="187655.7333">22928 15438 239,'-4'-2'16,"1"0"-12,4-2 17,-2 0 37,1 3-9,1-4-14,1-2-11,4-1-3,10-18-8,15 1-9,8 5-4,22-3 2,12 6-1,17 2-1,1-2 0,-3 2 1,6-2-1,9 7 0,-6 6 0,-11 4-1,-20 8-1,-25 1-13,-16 2-20,-14 7-27,-11 8-7,-16 13-10,-20 6-43</inkml:trace>
  <inkml:trace contextRef="#ctx0" brushRef="#br0" timeOffset="188257.7677">23094 17510 263,'4'-12'1,"10"-5"3,13-3 3,22 0 27,19 1-3,8-1-5,-9 4-11,-1-1-2,1 0-9,6 8-4,-1-3 0,-8 8-2,-6-4-11,-6 8-13,-14-3-15,-4 0-15,-9 6-36</inkml:trace>
  <inkml:trace contextRef="#ctx0" brushRef="#br0" timeOffset="194042.0986">28887 13975 59,'7'-8'9,"-3"6"4,-3-5 10,-2 4-2,1-1-4,0-3-8,-2 4 16,-1 3-11,0-11 1,-4 7-2,2-3 2,1 2-3,1-1 10,0-2-7,-2 0 2,1 4 0,-1-1 2,-2-12-6,2 10-5,-2-3 3,-2-10-9,-4 6 1,-1-10-2,-1 9-1,2-2 5,-7 2-2,2-2-1,-4-3-1,-5 6-1,0-3 0,-2 3 0,-7-5 0,4 2 0,-5 0 0,7 5 0,-3 0 0,-4 2-1,5 0 1,-9 1 0,2 4 0,-5-1-1,-1 2 1,-3 0 0,8 1 0,4 3 0,-4-3-1,4 4 1,3 4-1,3-5 1,-6 7 0,2-2 0,1 2 0,5 1 0,4-4 1,5-4-1,-1 7 0,4-4 0,4-1 0,-1 3-1,1-2 1,1 4-1,-2 1 0,-1-2 0,-2 6 1,1 0 0,-3-4 0,1 5 1,3-7 0,-4 6-1,0-4 1,3 5-1,-1-2 0,1-1 0,-2 2-1,0 6 0,0 10 1,1-9 0,2 7 1,-1 3 0,3-7 1,-2 6-2,0-2 1,-1-1 0,3-1 0,-5 2 0,1-2 0,3-5 2,3 3-2,2-3 0,-4 3 1,6-5-1,3-5-1,-1 5 0,-1 0 1,1 1 0,-1 7-1,-2-3 0,2 5 0,-2 4 0,4-4 0,1 2 0,1-5 1,-1 0 0,2-1 0,-1-2 1,1 0 0,-2-4 0,-2-3 0,3 0-2,-1-3 1,-1 4 1,0-3-1,-3 4 0,2 2 0,-1 0-1,2 5 1,0-5 0,-1 2 0,-1 0-1,1-7 0,4 1 0,-5-2 0,5-3 1,-7 6-1,5-1 1,-6 6 0,0-1-1,3 0 0,-1 1 0,5 1 0,-2 4 0,-1-1 0,-4 2 1,7 5-1,-2-8 1,0 6-1,3-5 0,0-2 1,0 2 0,3 1-1,-3-5 0,1 2 1,7-4-1,-7 6 2,8-7-2,-5 2 1,5 1 0,-1 0 0,-2 0-1,4 2 0,-4 2 0,6 1 1,-4-1-1,4 2-1,-5-8 1,5 7 1,3-5-1,-2 3 0,1-4 0,3 2 1,-4-1-1,4-1 0,2-1 0,0 0 0,3-3 0,1 2 1,0 0-1,9-1 1,-1-3 0,7-1-1,1-3 1,6 3-1,-2-4 2,12 0 0,0-2-2,0 1 0,4-6 2,6 7-2,-10-6 0,6 3 0,5-4 1,6 5 0,9-2-1,-2-6 0,-10 5-1,0 1 1,3-3 0,2-2 1,0-1-1,-5 4 0,1-1-1,-4 3 1,5 0 1,-1 0-1,-6-1 0,9-2 1,-10-2-1,3-2 0,4 1 0,0 2 0,6-2 0,-1-2 0,-14 0 0,-1 4 0,-7-1-1,11-3 1,-6-3 0,-6-1 0,4 6 0,5-3 0,-10-2 0,7 4-1,-5 0 1,1 3 1,-6 0-1,10-3 0,-4-3 0,-4 1 0,0 0 1,-1 1 0,-2-4-1,0-6 0,-1 4 1,2-3 0,-5-5-1,8 3 0,-7 3 0,4-2-1,-9 1 1,-3-1 0,6-5 0,4 2 0,-12 2 0,-1-6 1,3-1 1,4-5-2,2-6-1,-3 0 1,-2-1 0,3 4 0,-7-4-1,-2 10 1,-4-6 1,0 5-1,-12 9 1,-3-1 0,3 0-1,-6-2 0,1-3 0,-2 2 1,-4 2 0,-1-4-1,0 1 0,-4 0-1,-2-6 2,-5 3 0,5 3 1,-10-11 5,1 8-5,-9-12-2,-1-1 1,-7-6 1,-3-3-2,-7-7 1,0 3-1,-4-3 1,1 1-1,-6 3 0,-3 5 0,-5-3 0,-3 5 0,-6 2 0,-1 3-1,1-4 0,-2 7 1,-4-5 1,-7 8-1,4-3 1,0 5-1,8 3 4,-12-6-4,-4 15 1,1-3 0,-2 4 1,-5-1-2,-6 10 0,-2-1 0,2 3 0,17-4 2,0-1-2,4 1 1,0-2 0,-2 2 1,6-6-2,4 3 1,2-2-1,1 8 2,-2-5-2,8 6 0,-8 5 0,12-4 0,3 10 0,5-3 0,4-3 0,12 11 0,5-11 0,3 6-1,2-6 1,7 5 0,1-1 0,0-4-2,-1 3-5,3-1-22,4 3-46,4-12-68</inkml:trace>
  <inkml:trace contextRef="#ctx0" brushRef="#br0" timeOffset="196280.2266">24266 4613 141,'4'-3'27,"-2"-1"-13,2 2 21,-4-3-2,0-1-15,2-1 1,3 7 6,-9-4-13,6 2 2,-2 6-1,0-8-5,0 4-3,2 4-1,-2-4-3,0 0-1,0 0-2,0 0-2,6 2 0,10-1 2,20 5 2,10 7 1,8-6-1,8 10-2,7-7 2,7 1 1,6-3 0,29 15-2,15-9 4,14 3-2,11-3 1,7-2 4,-13 0-3,18-6 0,3 3 7,6-9-10,14 2 5,-4-2-2,-10 6 1,-14-2-2,-10-4 2,11 0-4,-15-1 2,9 2-2,2-5 0,-14 2-2,-7 2 4,-15 2-1,-25-2 2,-15-2-3,-12 1-4,3-1 4,-7 2 2,-8 2 0,-1-7-4,-6 7 0,-1-2 2,4-2 4,9-3-3,-16 1-1,-2-1 1,-1 2-1,-8-5 3,0 2-3,-10 3 1,1 3 1,-2-5-2,8 5 0,-5-3 1,-5 1 0,-8-2-1,3 4 0,-8 0 1,2 0-1,-5 0 0,-2 0 1,-4-2-1,7 2 0,-2 0 0,-3-3 1,3 3-1,2-1 0,-4 1 0,3 0 0,4-4 0,-4 4 0,4-3 1,-7 5-1,2-1 0,-3-4 0,0 3 0,3 0 0,-3 0 0,0-2 0,0 4 0,0-2 0,0 0 0,0 0 0,0 0 0,0 0 0,-3 3 0,6-4 0,-6-1 0,6 4 0,-6-2 0,6 1 0,-6-4 0,6 3 0,-3 3 0,-3-6 1,3 6-1,0-4 0,3-1-1,-3 2 1,-3-2 0,3 4 1,3-4-1,-3 4 0,-3-2 0,3 0 1,0 0-2,0 0 1,0 0 0,-1-2 0,1 7-1,1-8 1,2 5-1,-6-1 1,2-1-1,1-3 0,1 6-1,-4-6 2,3 3 0,0 3-1,0-3-5,2 2-19,-1 4-32,10 3-2,-8 12-32,-17-1-31</inkml:trace>
  <inkml:trace contextRef="#ctx0" brushRef="#br0" timeOffset="198490.3529">21948 15044 188,'-59'3'0,"7"9"-9,-8-5 6,-3 6 1,9-1 2,-4-2-13,12 6-17,12-4-6</inkml:trace>
  <inkml:trace contextRef="#ctx0" brushRef="#br0" timeOffset="199201.3934">23004 15041 193,'-4'-10'21,"1"-16"-19,-12 0 22,6-3 3,-4 4 10,-2-6-16,-3 9-2,-2 0 4,-2-1 2,-3 1-5,-5-3-2,-6 6-4,-3-3-3,-9 3-8,-8 4-2,-11 1-1,-17 7 0,-14 8-2,-16 9 0,8 8 0,9 1-2,-1 3 0,16-8-4,10 1 0,17-4-5,6-1-3,4 2-7,2-3-2,18-7 7,12 4-3,15-6 0,3 3-17,1-2 16,17-4 20,18-6 2,3-8 2,13-1-1,7 2 0,3 0 1,-5 8 0,-18 7-1,-20-1-1,-16 2-1,-10 0 1,-7 10 4,-19 6 4,-17 11-4,-16 7-2,0-2 0,9-1 0,16-15-2,18 0 0,13 0-10,18-3-36,9-5-82</inkml:trace>
  <inkml:trace contextRef="#ctx0" brushRef="#br0" timeOffset="203398.6338">28365 16791 86,'-3'0'22,"3"0"-7,0-2 8,0 4-3,0-4 1,2 1-5,-2 1-3,3-2-1,-6-1 0,6 3-2,-3-1-5,0 0 1,7-1-1,3-3-3,14 2-2,21 0 3,15 9 4,29 1 0,20 3 2,13 7 1,13-3-4,11 2 1,-2 1-7,-1-1 4,3 5 0,4-5 1,-20 0 0,-12-1-4,-8-8-2,-16 1 1,-18-4 0,-9-1 0,-13 2 0,-8-5 0,-7 1 0,-12 0 1,-11-5 0,-4 4-1,-7 0 1,-5 0 0,-5 0 0,5 0 0,2 0-1,-7 2-1,2-1 1,5-4 0,-1 3 0,-2 2 0,2-2 0,-1-2-1,0 2-1,2 0 0,9-3 1,8 3 1,4-7 0,-2 4 1,0-4-1,-2 4 0,5-9 0,-4 2 0,8-1 2,4-5-2,7-2 1,-6-4 0,5 5-1,-19 6 0,4 3-1,-9 5 1,-9 1 0,4-1-1,-9 6 1,3-3-1,-6-3 1,6 6 0,-3-6 1,6 0 0,1-1 0,2 1 3,-1-4 2,7-5-2,-2-2-2,11-2-1,-5 0-1,2 2 3,3-1-2,3-4-1,3-1 1,-3-2 0,5-3 2,-2 5-1,0-8 0,-3 5-2,-3 3 2,-2 1 1,-4 4-2,-3 2 1,-3 2 1,-6 3 3,1-8-3,1 10-1,-2-7 3,-5 3-3,4-2 2,-2 0-1,-3 0 0,0-5-3,-2 7 2,4-2-1,-2 4 0,-2-3 0,-1 1-1,3-2 0,-3 0 0,2 4 1,-2-11-1,-4 5 0,5-6 0,-4-3 0,1-2 0,-4 1 0,3 0 1,-7-3-1,-4-7-1,-5 1 1,-2-4-1,-4-2 1,-9 8-1,1-5 1,-6 1 0,-4 3 0,4-4 0,0 0 0,-8 2 0,2 1 0,-18-1 0,-2 6 0,-8 5-1,4-3 1,2 6 0,1 2-1,-2-2 1,-1 8 0,0 0 0,4 0 0,10 2 0,-5 1 0,2 0 0,0 4 1,2-1-1,-8 0 0,11 4 0,-11 3 1,-5 3-2,-4 3 1,1-1 0,-2 1 0,5 2 0,2-4 0,0-3 0,0-4 1,4 2-1,7-5 0,4 3 0,2-2 0,3 1 1,0 0-1,5 0 1,1 3-1,1 0 0,-1 3 0,6-6 0,3 1 1,5 2-1,4-2 0,-6 1 0,3-4 0,-3 5 0,2-4 0,2 0 0,-5 4 1,3-1-1,-6-3 0,8 2 0,6 2 0,-4-3 0,1 5 0,-3 1 1,7-3-1,-1 1 0,-1 3 0,5 0 0,6-4 0,-4 4 0,4-2 0,0-1 0,3 2 1,-9 1-1,8 2 0,-5 0 0,1-3 0,-5 4 1,-2 0-1,3 1-1,3 0 1,-1 0 0,-2 7 0,-3-2 0,5-1-1,-2 2 1,-6 8 1,3-5 0,4-5-1,1 7 0,3 5-1,-7 6 1,-3-4 1,4 3-1,2 0 0,-5 11 1,2-13-1,-1-1 1,0 5-1,0 0 0,8-11 0,-4 4 0,1 7 1,6 0-1,-1-11 0,2 7 0,2 2 0,-5-5 1,-2 7 0,10-5 0,-5-3 0,3 3 0,-1-3-1,-2-2 0,3 6 0,-2-5 1,-2 9-1,4-10 1,1 2-1,1-2 0,-5 3 1,3-5-1,3 5 1,-3-5-2,4 4 2,-4-1-1,2 2 0,5-2 2,-1-4-1,-1-2-1,-3 3 0,1 1 0,3 0 0,0-1 0,-2-1 0,2 4 1,0 0-1,-1-1-1,4 0 1,-2 0 1,6 5-1,1-4 0,-2 1 0,0-4 0,4 7 0,-7-2 0,5 2 1,4-1-1,-1 3 0,6-8-1,-4-1 0,9 3 1,3 1 0,2-1 2,1-4-2,8 1 0,0 1 3,7 2-2,-1-3 0,-3-6-1,7-2 0,-3 1 0,6-1-1,-1-5 1,3-1 1,11-3 0,-11-2 1,-2 7-2,-3-9 0,0 5 1,-1 4-1,1-9 1,-4 10-3,0-7 4,3-2-1,-11 0-1,-1-6-1,6 4 1,-6-5 2,4-3-2,5-4-1,-2-7 0,3 3 0,-1-5 0,-9-2 1,-11 6 0,2-3 0,0 1 0,-2-1 0,-1 2-1,3 1 1,0 3-1,-5 3-1,-3 0 0,-8 4-3,0-2-6,2-3-7,-3-9-11,1-5-14,1-7-16,0-3-1,0 0 4,4 3 2</inkml:trace>
  <inkml:trace contextRef="#ctx0" brushRef="#br0" timeOffset="204656.7057">22597 16552 187,'-7'-12'14,"-4"0"-13,-4-4 17,-1 2-2,-7-2 12,1 1-25,-5 1 8,-16-3 1,-5 0 12,-4 3-4,-14-1-6,5 2-5,-10 8 2,-9-1-5,-12 3-1,-9 6 0,11 0-1,9 5 0,7 0-3,8 6 1,13-8 0,17-2-2,12 3 0,14-4-1,13-6 0,-2 3-7,1 0-5,4-2-6,5 4 9,9-7 8,13 0 1,2-4 1,4-5-1,0-3 1,2-2-1,-8 1 1,-7 4 1,-7-1-1,-14 12 1,-3 4 1,-4-1 1,-6 0 1,2 0 1,-13 5-5,-9 9-1,-11 5 1,-6 8 1,2-2-1,9-8 0,16-3-1,13-14 0,10 0-12,5 3-12,11 0 17,19-3-1,16-6-4,7-1-10,-3 1-10,3 5 3,-5 2-3,-12-2-20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2.84167" units="1/cm"/>
        </inkml:channelProperties>
      </inkml:inkSource>
      <inkml:timestamp xml:id="ts0" timeString="2020-04-27T15:56:49.92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18121 3296 266,'3'1'24,"-2"-2"-24,2 2 0,-3-2 8,-3 2 4,6-2-1,-6 1-7,3 0-2,-4 1-2,4 1 0,0-4-5,1 2-16,-7 0 5,6 4-3,0-6 15,-3 4 4,3-2 1,0 0 2,3 1 1,-1-1 0,-2-1-4,3 1 4,-6 0-4,6-2 1,-3 2 0,0 0-1,-3 0 1,6 0 0,-3-2-1,3 4 0,-6-2 2,3 0-1,-3 2 0,3-4 2,0 2 10,0 2 1,0-1-9,0-1-5,-2 3-7,2 2 1,0 15 6,2 14 0,1-3 1,0 1 1,-3-6-2,3-11 0,-2 1 2,-2-5-2,1-1-1,0-6 1,0 1 0,-9 3 0,9-3 0,-2 5 2,-2-8-1,5-2-1,-2-2 2,5 2 4,-8-3 2,-6-9-4,0-5-2,6-10 2,-8 0-2,6-7-2,2-2 1,4-1-1,0-3 0,1 2 0,7 3 0,-3 3 0,0 1 0,6 4 4,-2 4-2,7 8-2,-3 2-2,-1 0 2,-3 12-1,3-1-4,1 8-2,1 3 2,8 5 3,-4-1 0,0 6 1,-5 0 0,6 2 1,-6 3 0,-7 1-2,-3 0 2,-2 3 0,-5 0 0,1-6 3,-2-6-1,4-4-2,-6-5 0,7-2 0,1-2-1,-1-3-2,6-6 1,-8 6 2,2-2 3,0 1 1,8-10-2,-4-8-2,4 1 1,3-4-1,0-3 2,3 0-2,-6 6 1,1 9-1,-7 3 13,-2 7-1,1 2-12,-2 0-3,2 1-7,7 4 0,2 8 10,4 5 0,5 1 1,-4 5-1,-2 0 2,1 2-2,1-6 1,-6 0-1,-2 4-3,-4-9-7,6-3-5,-3-7-5,2-3-3,-2-3 4,7-3-3,-3-5 1,8-5 7,2-8 12,-4-4 2,-4-5 1,1-4 5,-4-2 4,-1 1-3,1-1-4,0 0 7,-6 4 12,-8 6 6,2 11 2,-7 0-13,4 5-7,0 1-2,3 7-8,-3 1-4,2 1-3,2 1-2,2 4-4,-3 5-1,2 6 3,4 5 11,10 1-3,8 4 2,14-1-1,4-5 1,2 0 1,-1-4 0,-4-1-1,-4-5 1,-8 2 6,-9-6 4,-7-3 2,-5 1-4,-5 3-5,-2 1-2,-14 15-1,-18-3 2,-7 4 7,2-6-7,7-5-2,4-1-19,6-4-26,8 2-51</inkml:trace>
  <inkml:trace contextRef="#ctx0" brushRef="#br0" timeOffset="492.0282">18993 3090 173,'6'-9'48,"3"-1"-34,5 6 3,-8-1 15,-3 2-3,-3 1-4,-3 5-11,4-3-8,-4 2-6,0 3-4,-3-3-11,-3 10-6,-13 20 20,-2 3-3,3 0-14,11-4-1,8-3-7,7-4 1,4-6-5,13-8 7,3 5 14,7-12 9,0-2 3,-5-2 11,-4 1 13,-1 1-2,0-4-1,-2 2 5,-5 1-15,-9 0-4,-2 0 1,-2 1-4,-4-1-6,1 0-1,-4 2-6,5 2-6,-6 5-7,0 7-3,2 4-22,0-4-13,5-6-10</inkml:trace>
  <inkml:trace contextRef="#ctx0" brushRef="#br0" timeOffset="1012.0578">19148 3338 137,'5'3'55,"-8"-3"-42,6-3 3,-3 6 20,-2-3-9,1 3-13,1-4-5,-2 2-9,-4 7-4,-7 18 4,-15 16 7,-3 5-7,-1-11-15,11 1-1,3-2-7,14 2-17,13-14 4,4-3 11,5-3 10,4-9 15,7-6 2,-1 4 3,-4-12 3,2 3 5,-13-5 13,0 0 7,-5-3-5,-4 7-12,-2 1-4,-2-7-11,0 7-1,-12-4-37,-6 3-53</inkml:trace>
  <inkml:trace contextRef="#ctx0" brushRef="#br0" timeOffset="2136.1221">11923 2017 125,'145'-7'2,"55"7"0,49-9-2,27-2 2,-14-3 2,26 4-8,-1-8 5,-37-3-1,-38-11 1,-41 4 24,1 2 9,-15-4-10,-5 2-4,-7 5-2,-24 2-16,-35 6-2,-35 7 3,-38 5-3,-16 3 0,-7 0-14,-3-4-8,-9 2-17,-12 8-13,-8 3-22</inkml:trace>
  <inkml:trace contextRef="#ctx0" brushRef="#br0" timeOffset="12341.7058">2531 10051 166,'1'-1'31,"-4"1"-31,5 0-2,-1 6-4,3 6 6,0 2 1,-1 2 3,3 8 0,1-7 4,1 8-4,-3-1-1,3 0 0,-5-9-2,3 7 1,-4-1-2,6-4-16,-2 3-28,-3-1-56</inkml:trace>
  <inkml:trace contextRef="#ctx0" brushRef="#br0" timeOffset="12813.7329">2443 9743 182,'-9'-5'38,"3"5"-24,-2 5-8,-9 7-3,-7 15-3,-5 19 1,0 11 4,1 9 8,2 6 8,-9 6 14,22 3-35,4-3 1,6-14 2,4-5-3,10-12-2,13-4 2,7-11-4,14-5 3,10-17 2,16-20-1,4-17 1,7-11 2,-9-15 0,-10 3 6,-11-9-5,-11-5 11,-19 8-11,-21 6 16,-23 4-14,-23-3-5,-7 8-1,-17 7-1,5 13-4,3 9-9,3 21-40,7 15-30</inkml:trace>
  <inkml:trace contextRef="#ctx0" brushRef="#br0" timeOffset="26641.5238">11516 4973 218,'-1'-2'23,"1"5"-22,3-2 2,-3-1 15,-3-2 5,6 3 4,-5-4 1,4 5-4,-4-4-2,2 5-11,-3-1 1,6-4-12,-3 2 0,7 1-4,18-9 3,18-2 1,21-7 0,30-1 1,39 0 0,26-9 2,4-5-2,13 1 4,-21 8-5,-9-2 1,-6-3 7,-13-2-8,29 0 1,10 1 4,-2 0 0,15-2-5,-15 4 0,-21 4 2,-14 5-1,-26 1 0,-5-3-2,2 7 4,-3 3-4,-11 3 1,-6-2 0,-4 0-3,0 0 5,-5-1-3,-11-2 2,-5 2 0,-1 3-1,-6 2-1,-5 0 1,-3 0 2,-7 2-2,-3 0-1,9-1 1,6 1 0,5-1 0,4 1 0,-2 2-1,-4-6 2,-2 4-1,0-1 1,-10-1-1,0 4 0,4-3 1,-3-3-1,12 5 0,-8-1-1,5-2 1,-4 0 0,10 0-1,2 0 1,0 0 0,-10 2 0,-8-1 0,-14 0-1,-11 3 2,-4-1-1,-4-1 0,-1 1-1,5 1 1,1 0 0,4 2 0,1-4 0,5 5 0,1-2 1,-7 0-1,-2 1 0,0-4 0,-6 3 1,-1 2-1,-3 0 0,0 0 0,5-2 0,5-3 1,-1 3-1,10-1 0,-2 1 0,7 0-1,1 0 1,-12 2 0,-1-3 0,-4 2 0,-4 1 1,-2-1 0,-4-1 0,1 4 2,-1-3 0,2 1-1,0-2 0,0 0 0,0 2-1,0-4 0,0 5 0,0-2-1,-3-1-7,3 0-37,-7 6-32,-29 18-37</inkml:trace>
  <inkml:trace contextRef="#ctx0" brushRef="#br0" timeOffset="39323.2492">10147 12008 183,'-2'2'61,"4"-4"-58,-8 1 8,6 1 14,-2 0-10,4-2 0,-5-2 0,0-6-15,-3 3 3,6 7 1,1 0 11,-4-4-10,2 0-4,-3 4 3,2 0 6,2 0-1,-1 3 2,-1-3-3,1 1-4,-4-1-4,-3 7-3,-11 4 1,-8 9 2,-1 3 0,4 1 1,-1 1-3,5 2 2,-5 7 0,0 2 4,2-5-2,4 2-1,-2-5 0,6 6 0,-1 1 0,5-7-1,5-1 4,5-2-2,-5-3-1,3 3 1,3-3 0,-5-1 0,4-1 3,-1 4-4,4 4 0,-4-10 1,4 3-1,-1 4 1,-1 0-1,2 5 0,0-6 0,-2-4 2,-2 9 1,0-4 0,-2-2 0,-1-1 2,2 1-2,0-7-2,-1 3 0,-3-1 0,7-1-2,-3 6 1,3 1-2,-2-4 1,2-6 0,5 8 0,-5-2-1,4 2 1,-4-2 2,1 2-2,-1-3 0,0-1 0,2 1 0,2 0-1,-4-1 1,3-6 0,0 2 1,3-2-1,-6-4 0,2 4 1,1 0-1,0 2 0,-3-1 1,6 1-1,-6 2 0,4-8 0,-1 4 0,0-3 0,-1-1 0,2 0 0,-1-1 0,4 0 1,-2 3-1,-1-3 0,1 3 0,1-1 0,2 2 0,2 0 1,-6-3-1,5-1 0,-1 2 0,2-1 0,4 2 0,-1-1 0,4 2 0,-1-5 0,-3 5 0,4-1 1,2-4-1,-6 5 0,7-4 0,2 1 0,-1-1 2,9 3-1,-6-3 2,4-1-3,6 3 1,-5-4 0,4-1 0,-2 1-1,-3-2 1,2-3 0,3 2-1,1-4 2,4 4-2,5-4 0,14-1 1,-1 0-1,6 0 1,-4 3-1,6-4 0,3 0 0,6-1 0,0-1 0,4 6 0,-11-4 0,6 2 0,-2-1 0,-8 3 1,0-8-1,-3 10 1,-2-8-1,-9 2 0,-1-2 0,1 3 0,0 2 2,-5-2-2,6 1 0,0-1-1,-2-4 1,8 4 0,-6 2 0,12-4-1,-7-3 1,19 2 0,0 0-1,-1-1 2,-8 4 0,2 3-1,-8-4 0,0 1 0,-10 3 0,1 0 0,-1 0 0,2-2 0,-4 4 0,-4-2 0,7 0 0,-2 0 1,3 0-1,6 0 1,2 0-1,-3 0 0,6-2 0,-1 2-1,3-3 1,2 0 0,5-2 0,-6 4 0,-1-6 0,-5 11 0,0-12 0,4 4 0,-6-5 0,-5 2 1,-2 0-1,2-1 1,-12 1-1,-2-3 0,-6 0 0,-5 1 1,-1-1 0,-7 2 0,1-1-1,-2-3 1,2 0-1,7-1 2,-9-8-2,10 2 0,-3-3 1,0 2-1,3-5 1,-8-1 0,2-4-1,-3-2 0,3 0 1,-5 1 0,-7-1-1,-1 0 0,-8-2 2,0 0-2,1-2 0,-8 0 1,1 2 0,0-2-1,-3 2 0,1 4 0,-2-5 1,4 4-1,-8 2 0,0 0 0,-3 5 1,4-3-1,-11 4-1,-2 3 1,-2 2-1,0 0 1,-2 1-1,3-1 0,-6 1 0,8-2 1,0-1-2,1 5 2,-3 0 0,3-1 0,-7 0 0,-2 1 0,0-2 0,-7 0-1,3 0 1,-5 0 0,0-5 1,0 3-2,-4 0 2,0-6-1,-5 6 0,1 1 3,-4-1-3,-8 5-5,-4-2 4,1 5-1,3-1 1,-2 1 2,-14 1-2,2 0 1,4 4-7,8-2 6,-1-4 1,-4 1 0,-4 5 5,0 3-5,-2-4-2,-4 3 0,0 0 1,2 1 2,-8 2 0,2-4-1,12 3 1,1-5-4,-2 2 6,1 2-2,5-4-1,3 2 0,7 0 0,8 1 4,0 5-4,-2-6-2,-6 5-2,5 0 3,1 1 1,6 1 2,0-1 0,8-2-1,9 3-2,0-2-2,8 0 3,1 6-1,4-6 1,6 7 0,0-5 0,4-1 0,-2-1-1,3 4 1,3-4-1,-6 0 2,-2 2-1,-1-1 1,-1 2-1,-2 0 0,-3-1 0,-1-1 0,2 3 0,-13-1 0,4 1 0,3-2 1,4-1 0,-2 2-1,3-2 0,-3 1-1,-3 0 1,6-3 0,-2 2 0,1 1 1,6-2 0,0 0-1,2-2 0,0 2 0,-15 0 0,-1 0 1,6-1 0,3 0-1,0 1 0,-9-2-1,-3-2 0,-4 8 1,-9-5 0,3 1-1,-2 3 1,1-3 0,2-2 1,10 6-1,-6-2 0,4 3 0,1-3 1,4 1-2,-3-2-1,5 2-1,9-3 2,3 0-1,3 3 2,-2-3 0,5-2-3,1 1 0,1 4-2,-1-3 1,1 0-1,1-2 0,0 4 1,3-2-2,-3 0-3,0 0-4,-3 0-1,6 0-1,-5 0-6,1 2-10,4 7 10,-2 2-8,2 5-50,3 4-55</inkml:trace>
  <inkml:trace contextRef="#ctx0" brushRef="#br0" timeOffset="43500.4881">17275 3074 55,'-14'6'1,"3"-2"7,0 3-3,7-2 13,1-5-17,-12 5 21,4 0-3,7-4 5,-2 2-10,-1-3-5,-1 10-7,5-9 4,-6 6-3,0-3-1,2 8-1,-1-4-1,-2 5 1,1 5 1,1-1 5,-2 14-1,4-4 11,2 1-14,4-4-3,0 0 0,3-3 0,0 1 3,2-3-3,4 1 0,-6 0 2,11-3-2,1 5 0,5 3 0,9-2 4,10 9 2,7-5-3,0-3-3,-7-4 0,-6 3-1,-5-17 1,-2 2 0,6-3 2,0-6-1,-2-3 1,-2-7 1,-6-6 5,-5-13 14,2-11 5,-7 0 4,1-4-18,-5 0-3,-1-1 1,-5 4-6,4 1-3,-10 3 7,-1 2-4,-3 8 7,-8-5-7,3 5 0,-8 0-4,1 9-1,-1 5-11,-7 7-44,-15 10-66</inkml:trace>
  <inkml:trace contextRef="#ctx0" brushRef="#br0" timeOffset="47471.7152">8385 5175 288,'0'2'9,"2"0"-9,-1 1 1,-1-1 0,3-2 0,11-5-2,4 3 0,5-2 1,6-1 2,-4 0 1,3 0 7,-1 1-7,5 2 10,-4 0-9,0 1 1,-1 5-3,3-2-4,-6 6 2,3 2 0,-8 2-2,-4 4-2,-3-1-2,-6 9 0,-2 5 6,-8 7 2,-8 5 1,-11-2-2,0-1 0,-10 0 2,5-10-2,2-3-2,8-9 2,6-4-1,8-9 0,5-6-1,4 1 1,-2-1-3,7 1 3,18-1 3,16-4 7,8-5 5,8-5-4,1 2-3,-6-2-4,-4 1-1,-15 4 2,-8 1-5,-3 5 2,-8-1-2,-5 7-9,-5 4-28,-7 3-30,0 9-9,-10 12-1</inkml:trace>
  <inkml:trace contextRef="#ctx0" brushRef="#br0" timeOffset="47905.74">8359 5947 253,'-3'-5'73,"4"5"-55,-1-3-1,0 3-8,15-17-7,25-13-2,26-5 0,29-3 1,19 1-1,11 1-2,6 7 2,-3 8 3,-29 4-2,-2 8 0,-14-1-1,-26 10-15,-24 8-30,-24 9-37,-14 8 5</inkml:trace>
  <inkml:trace contextRef="#ctx0" brushRef="#br0" timeOffset="48664.7835">8621 6154 240,'-2'-3'32,"1"3"-19,4 0-1,-5-2-3,2 4-9,3-2 13,-6 0 0,3 1 0,0-2-7,0 1 10,0 0-4,-1 0 6,1 0-8,3 0 8,-3 0-13,0-2 2,1 2-7,-1 0 1,0 0-1,2 2-1,-2-4-1,6 2-3,9-4 3,4 4 0,-1 3 0,-4 0 0,-3 0 2,-2 0-1,-1 2 0,-2 1-2,-2-3 0,1 4-2,-2 0 0,0 4-3,0 9 4,-2 2-3,-1 1 6,-6 8-2,-4-4 1,-1-8 0,2 6 1,0-10 2,1-2-2,5-5 2,3-4-2,1-4 0,3 0 1,-4-3-5,11 5 5,2-4 3,16-1 0,11-8-3,9-5-1,-1-4-13,-6 0-25,-11 1-23,-12 7-23</inkml:trace>
  <inkml:trace contextRef="#ctx0" brushRef="#br0" timeOffset="49357.8229">9006 6183 178,'-3'-1'0,"6"5"0,1 1 20,2 4-2,0 1 0,0 1-8,0 0 0,-2 3-7,1 1 7,0 1-6,1-4 0,-2 1-2,2-2 0,-3-7-2,0 3 2,-3-1 0,1-6-2,-4 0 2,3 0 2,-1 0 11,-4-4 5,-9-6-11,6-4-5,-5-6 11,4-1 3,1-2-5,5-7-5,2 7-3,4-5-2,-3 3 0,9 6 1,-9 5-1,6 1-1,-2 13-1,2-4 3,-6 4-4,0 0-3,1 2-3,10 7 0,7 4 5,-6 6-2,0 7-9,0 1-3,-3-7 7,0-5-5,1-4 7,-3-3-4,4-8 8,2 0-5,-2-8 7,7-4 7,0-9 6,1-7-2,0 3 2,2-4-2,-9 4 0,-1 8 0,-5 10-6,-6 10-5,-2-3 0,2 2-7,8 3 0,-5 9 2,17 18 5,-6-7-37,1 0 36,6 5-22,-2 1-18,5-6-35,0 0-31</inkml:trace>
  <inkml:trace contextRef="#ctx0" brushRef="#br0" timeOffset="49986.8591">10105 5213 93,'1'-14'192,"1"14"-188,3-3-1,1 3 1,-8 0-2,1 3 6,2-3 10,-1 4-5,-4 0-6,2-1-6,1 0-1,-6 4-10,-7 20 10,-15 10 6,4-1-5,-4-6-1,12-5-4,6-8-9,13-7-2,2-8-6,10 3 4,16-5 3,1-2 10,-1-2 4,-3-4 3,-11 3 6,-10 4 6,-3 4-2,-6-3-13,0 3-2,-12 22-5,-27 22 7,-19 11 2,-3 3 0,-5 2-2,9-19-1,17-8 1,22-10 1,13-13-1,14-9-3,5 8 3,15-8 1,17-7 1,14-3 1,7-6-2,-1-1-1,-5 4-2,-8 2-29,-18 12-54</inkml:trace>
  <inkml:trace contextRef="#ctx0" brushRef="#br0" timeOffset="50252.8743">9905 6045 370,'3'-3'45,"-4"3"-45,4 3-5,1 0 2,-1 6-5,1 13 7,1 12-1,-3 5-4,1 12-6,-2 4-38,5-14-19,3-7-51</inkml:trace>
  <inkml:trace contextRef="#ctx0" brushRef="#br0" timeOffset="50430.8845">9941 5754 336,'-15'-13'49,"7"5"-12,8 10-12,-1-5-8,1 1-17,1 2-31,-1 0-48,13 13-105</inkml:trace>
  <inkml:trace contextRef="#ctx0" brushRef="#br0" timeOffset="51087.922">10099 6050 212,'3'0'21,"-3"-2"-17,0 7 1,0-10 6,-2 5-4,4 2 14,-2-2 1,1 0 1,-1-2 2,0 0-1,2 4 3,-2-4-9,3-3-5,6 0-11,0-5-1,1 5 1,11-5-4,-1 2-2,0 5-22,0 0-20,-8 4 5,0 1-4,-3 1 15,-8 0 12,-2 3 2,-3 7 3,-6 8 0,-3 3-21,1 1 1,0-7 18,9-3 15,1-8 0,2-2 1,-1-3 6,2-2 20,4-2 17,4-3-6,7-6-16,4-4-16,5-2-5,-3-5 0,1 5-1,-5 3 0,-6 8 0,-6-2 0,-5 8 23,1 0-8,-1 1-11,-4 1-4,3-2-1,0 1 0,3 4 1,2 2 0,1 5 4,5-6 0,-2 8-4,11-5-30,-10-9-21,10-7-5,-2 2-6</inkml:trace>
  <inkml:trace contextRef="#ctx0" brushRef="#br0" timeOffset="52792.0195">9813 4887 210,'1'0'45,"-1"-3"-45,-1 6 0,1-3-9,0 2 9,-2-2-3,4 6 2,1 2 2,4 6-1,-3 2 1,3 2 4,-1 2-3,1 1 0,0-3-2,-4 0 2,2-3-2,-1 1 2,-2-7-2,-1-6-1,-2-1-5,2 0 6,-2-4 3,2-1 3,-5-11-3,-2-6-1,-2 1-1,0-5-1,3 1 2,2-7 0,2 3-1,2 0 1,2 1 3,-1 4-3,4 1 1,1 3-1,-1 10-1,1-5-2,4 6 0,-1-1 1,-4 8-1,6-4 0,-5 3-1,1 6 0,0-5 1,-1 5 0,2 2 1,-3-5-2,-2 3-1,2 4-7,-1-7 6,5 1 1,-7-2 2,3-2 1,5 1 0,-7-3 1,3 1 1,1-2 0,-3-1 2,-5 5 0,0 0-3,0 0-1,-2 0-2,8 7-1,2 0 1,6 10 1,-3 4 0,1 5 0,-8-6-4,2 4 1,3-9 3,-2-2 0,2-3 1,-1-10 0,0 3 1,8-3 1,0-8 4,2-4-2,-6-2-2,3-5 0,-7 1 1,1-1 2,-5 2-2,-1 6 1,-3 8 3,0-4 0,0 7-5,1 0-2,-2 2-2,1-2-10,0 2-10,1 1-2,-1 3 9,6 5 11,2 1 3,-1-1 0,2 2-7,-1 4-12,-2 8-25,-2-2-33</inkml:trace>
  <inkml:trace contextRef="#ctx0" brushRef="#br0" timeOffset="71441.0861">13231 4277 105,'0'-3'59,"-1"1"-48,-1 2 12,4 0 2,-2-1-12,0 2 5,0-2-2,0 1 4,-2 1-5,4-2 6,-1 0-2,1 1-6,1-3-6,18-9-7,14-5-1,22-3-2,13-1 3,11-1-1,1 1-2,-3 4 6,-12 0-2,-7 4-1,-14-1 0,-10 8 0,-6-5 3,-10 6-3,-5 2-2,-4 0 2,-5 8-38,1 0-29,-8 12-50</inkml:trace>
  <inkml:trace contextRef="#ctx0" brushRef="#br0" timeOffset="72558.1501">13369 4520 264,'-2'-2'28,"1"2"-28,4 0 2,-3 0-4,-3-3 4,4 6 5,-2-1 0,-2-4 6,1 2-7,-1 3 7,2-1-13,-7 1-4,-8 7 2,-4 11 1,-4 12-2,-5 5 0,0 16 3,6-1 5,2-1-4,13-14-1,10 0 0,4-15-3,12 0 0,-1-7 0,7-9 1,8-3-3,3-7 5,9-13 1,3-17 2,4-7 2,3-11 9,-5-10-1,-10 3 2,-12 1-5,-12 10 9,-7 2-12,-5 6-6,-6 3 3,-5 8-3,-4 6 5,-2 5-4,-1 4-2,-2 7-1,-2 3-5,0 3 1,-12 10-1,-2 7 1,0 0-1,5 9 4,4 4-2,3 1 2,6-2 1,8 0 1,2-5-4,5-2 0,6-1 4,2-5-2,6 0 2,2-5-2,7 0 2,4-6 2,7 4 0,7-6 0,3-3-2,3-3-4,-3 1-15,-6 4-27,-11-1-21,-11 4-21</inkml:trace>
  <inkml:trace contextRef="#ctx0" brushRef="#br0" timeOffset="73031.1772">13768 4660 177,'0'0'6,"0"2"-4,0-4 1,0 7 7,0-5-5,-4-3 8,4 6-12,0 0-1,-1-3-4,2 11 3,3 13 1,-4 5-2,3-6 4,3 2 0,0-6-2,6-13-1,-3 2 1,5-4 0,-3-5 2,-3-1 5,1-1 5,0-8 19,3-9 3,-8 6 4,4-3-16,-8-3-5,0-7 0,-3 11-8,-5-4-9,-6-1 0,-3 1-10,-8 8-16,-7 2-37,-5 16-49</inkml:trace>
  <inkml:trace contextRef="#ctx0" brushRef="#br0" timeOffset="73408.1987">14053 4577 298,'-1'-3'17,"4"3"-13,0-1 3,11-5-5,-1-5-4,12 3-3,2-4-37,2 1-26,0-2-11,5-4 26,-6 2 34,-8-4 19,-7 3 25,-13-1 31,-6 9-8,1-1-4,-3 5-20,-1 2-4,-4 0-14,7 6-6,-12 1-4,4 10 3,4-1 0,1 4 1,0 6 1,6 0 3,3 4-4,-1 7 2,5 8-2,-2 1-12,6 9-56,-5 0-80</inkml:trace>
  <inkml:trace contextRef="#ctx0" brushRef="#br0" timeOffset="73986.2318">14593 4496 205,'0'-18'52,"-1"-1"-20,1 3 4,-8 2 2,-1 5-19,11 0 0,-7 5-7,-2 4-2,7-2-6,-3 4 2,3-2-6,-2 1-3,-5 5-6,-11 14 5,0 7 3,2 12 0,1-5-6,3 8-19,2 0 1,12-1-1,9-17-1,1-4 13,10-8 3,-1-6 3,-1-9 8,6-3 1,7-7 5,-3-6 3,4-4 3,-4-6 9,6 0-2,-12 0 1,-3-7-5,-8 3 3,-6-2-5,-5-2-6,-4 8-3,-5 0-1,-5 7 0,-1 5 5,-4 1 2,2 8-4,-1 2-4,1 6-2,0 0-2,-2 1-3,0 9 2,3 2-1,-2 12 1,4-2 1,3 7-1,5-2 0,7-1 0,-2-1 2,11-2-3,2 4 0,-1-7-11,6 8-14,4-3-19,8 2-25,2-3-27</inkml:trace>
  <inkml:trace contextRef="#ctx0" brushRef="#br0" timeOffset="74159.2417">14975 4604 168,'5'-11'42,"-5"7"-15,4 4-5,-4-3 4,0 1 8,0 5-11,-2-3 7,2 2-20,0-2-10,0 0-1,0 0-6,3 22-33,-1 4 12,4 8-49,0 2-49</inkml:trace>
  <inkml:trace contextRef="#ctx0" brushRef="#br0" timeOffset="74652.2699">15098 4693 106,'5'-22'44,"0"6"-15,-2 6 14,-3 3 3,3 2-11,-5 3 7,1-2-22,4 1-18,-3 7-2,0-5-4,3 2-10,3 8 0,7 3 0,-9 10 5,1-5-2,-3-3 6,2-1 1,-4 2 3,0-11 1,3-1 1,-3-1-1,3-4 0,0 4 0,12-7 3,2-13 6,5-7 4,3-3-3,3-4 11,-4 2-7,-10 8 1,0 5 11,-9 8-2,-4 6 3,-2-1-8,-1 8-8,1-4-11,-1 0-5,2 3-9,-3 1-8,-2 19 10,-4 7 1,6-7-11,9 4-4,1-7 20,6-9 4,3 5-7,1-5-3,6-7 6,3-1 6,2-11 0,2 3-1,-5-9-12,-1-2-14,-18 5-25,-9-1-33</inkml:trace>
  <inkml:trace contextRef="#ctx0" brushRef="#br0" timeOffset="74862.2819">15322 4323 294,'0'0'48,"-1"2"-41,2-2 3,-1 0 7,0 3-16,-1-3-1,-2 0-8,6 2-52,-2 9-40,-1 3-28</inkml:trace>
  <inkml:trace contextRef="#ctx0" brushRef="#br0" timeOffset="75019.2907">15458 4313 253,'7'-5'22,"-3"2"-5,-4 4 3,-2-1-1,5-1-10,-3 2 1,-1-2-8,1 2-2,0 4-22,4 16-39,-4 11 28,-3 4-57</inkml:trace>
  <inkml:trace contextRef="#ctx0" brushRef="#br0" timeOffset="75257.3045">15178 4341 290,'0'0'57,"1"1"-57,9 16-30,7 8 27,-3 8-5,-1 1-24,1 7-37</inkml:trace>
  <inkml:trace contextRef="#ctx0" brushRef="#br0" timeOffset="75838.3377">15868 4663 396,'0'-3'36,"14"2"-36,20-6-32,1 4-39,23 2-88</inkml:trace>
  <inkml:trace contextRef="#ctx0" brushRef="#br0" timeOffset="76550.3784">16576 4503 368,'0'-2'56,"-3"2"-56,6 2-20,-8 1 5,5 2-27,-5 13 22,4 10 17,-2 5-24,7-5-14,7-8-3,2-9 21,4-8 14,-7 0 9,11-16 15,-2-4 30,-2-4 15,-2-3-15,-3-1 2,-5 4-26,-7 2 8,5 1-18,-11 7-1,4 0 4,-5 2-8,8 10-6,-2 2-1,1-2-11,0 8-19,0 23 11,4 26 19,14 14-5,20 38-8,11-2-23,-8-36 33,3-15 4,-12-9 0,-6-6 11,-2-14 4,-9 0 3,-5-1-12,4-10 0,-17-2-3,6-10-3,-6-3 1,-3 2 2,-9-1 8,-41 5-2,-24-11-5,1-6-4,-18-8-9,-4 0-11,3-7-3,40-8-5,33-4-5,25-8-53</inkml:trace>
  <inkml:trace contextRef="#ctx0" brushRef="#br0" timeOffset="76751.3899">16833 4306 168,'5'-10'47,"-2"0"-13,-6 3 9,3 2-9,-3 3 7,-1-3-27,4 5-5,-5-7-6,5 7-3,3 4-5,-6-4-23,0 3-35,3 12 7,0 9-2,-1 2-43</inkml:trace>
  <inkml:trace contextRef="#ctx0" brushRef="#br0" timeOffset="77059.4074">16790 4182 201,'0'-19'51,"0"6"-29,0 4-10,-1 9-1,-2 2-11,3-2 0,3 3-19,-3-3-53,15 5 12,0 4 49,7-1 11,-8-1 0,9 9 2,-7-7 14,6 8 15,1-2-10,0 3 3,4 6-7,2 1-8,-3-1-9,2 8 0,-2-10 5,-1-4-4,-6-6-1,-11-5-12,-7-4-36,-18 8-41</inkml:trace>
  <inkml:trace contextRef="#ctx0" brushRef="#br0" timeOffset="77232.4172">16616 4238 286,'-6'0'38,"6"4"-35,-2-2-6,2 0 0,-1 7-7,-7 24 10,-5 20 3,9 15-3,15 20-55,7 1-118</inkml:trace>
  <inkml:trace contextRef="#ctx0" brushRef="#br0" timeOffset="77942.4581">12891 4574 385,'-8'-1'22,"5"5"-22,-4 15-4,-9 18 1,-8 32 3,0 17-2,7 4 2,22 16 0,19 17 0,18-1-20,17-15-45,32-9-17,42-26-22</inkml:trace>
  <inkml:trace contextRef="#ctx0" brushRef="#br0" timeOffset="78663.4993">17509 4078 294,'-3'3'22,"5"-2"-21,-1 1-2,-1-1-7,5 9 8,-1 8 0,15 10 14,16 11 3,14 5 4,5 0-12,0 4 5,-13-7-12,-1 2 4,-7 3-4,-9-5 8,-6 3-10,-9-10 1,0 2 2,-5 5-2,-13 2 1,-1-11 3,-15 8-5,-9-4-26,-13-5-36,-10-8-33,1-17-66</inkml:trace>
  <inkml:trace contextRef="#ctx0" brushRef="#br0" timeOffset="79047.5213">17998 4093 263,'0'-12'92,"10"12"-88,6-7-8,-3 4 9,-1 3-11,-12 4 4,6-1 1,0 7-9,-1 2 8,-2 8-4,3 3-4,1 0 7,0-7 3,0-2 0,6-3 0,3-2 1,7-4 0,14-2 4,6-3 1,0 0 5,-1-8-8,-3 1 7,-15 3-9,-6 1 0,-17 3-1,-4 0-8,2 3-48,-26 18-7,-25 13-22</inkml:trace>
  <inkml:trace contextRef="#ctx0" brushRef="#br0" timeOffset="80078.5802">12087 4877 282,'0'-5'12,"8"-4"-8,-4 1 9,-5 10 20,-7-4-12,7 5-5,1-6-16,-8 9-7,-9 8 3,-30 20 4,-5 7 0,6 2-6,0-4 6,25-7-9,12-15-7,10-2-14,12-4 4,6 0 18,12-3 3,13-5 1,4-4 4,-8-2 0,-7 7 0,-18 3-2,-4 3 0,-8 11-2,-12 20 0,-11 12 4,-13 10 6,-7-4-6,5-14 1,12-9 1,7-8 0,10-12-2,15-8-5,11-3 5,22-8 8,21-4 2,20-12 6,18-1-16,-1 1 0,-12 8-17,-30 11-119</inkml:trace>
  <inkml:trace contextRef="#ctx0" brushRef="#br0" timeOffset="80261.5907">12144 5770 310,'16'-13'62,"17"-6"-61,11 2 0,2 5-2,-11 0-11,0 10-43,-4 0-25,0 1-28</inkml:trace>
  <inkml:trace contextRef="#ctx0" brushRef="#br0" timeOffset="80411.5993">12475 5687 191,'0'0'18,"2"4"-16,1 2-2,4 4 15,0-2-4,-4-7 0,-1-1-7,1 0 4,-2-1 0,4 2-8,0-5-8,-2-9-19,-5-6-56</inkml:trace>
  <inkml:trace contextRef="#ctx0" brushRef="#br0" timeOffset="80618.6111">11798 4861 376,'-2'-8'31,"5"3"-25,-3 10-6,-3-5-6,6 4-49,5 14-54,-1 26 28</inkml:trace>
  <inkml:trace contextRef="#ctx0" brushRef="#br0" timeOffset="81443.6583">9998 5303 167,'0'26'7,"-5"20"-8,15-1 1,-1 5-4,5 5-33</inkml:trace>
  <inkml:trace contextRef="#ctx0" brushRef="#br0" timeOffset="83558.7793">9016 5228 304,'-10'-10'40,"4"15"-14,9-3-23,-9 2-3,3-1-11,-5 5 3,-9 16 5,-19 20 3,-17 14-6,-5 4 6,4 2-32,7-2-36,8 10 21,8-2-20</inkml:trace>
  <inkml:trace contextRef="#ctx0" brushRef="#br0" timeOffset="84115.8112">8809 6084 375,'-2'2'23,"-1"-4"-19,3 5 0,-1-3-4,-11 12-4,-7 13 3,-11 13-15,-2 5-18,-2 11-25,3 0-17,5 3-30</inkml:trace>
  <inkml:trace contextRef="#ctx0" brushRef="#br0" timeOffset="95199.4451">20287 4403 85,'0'2'17,"-2"-2"-12,2 0 6,3 0 0,-3-2-1,-3 4 0,3-4 6,3 4 2,-4-4-5,1 4 1,0-7-2,1 8-2,-2-3-4,-2 0-3,6 0 0,-3 2-1,0-2 0,0 0-1,0 0 0,0-2-1,-2 4 0,2-2 0,3-2 2,-4 4-1,1-2 0,0 0-1,-3 0 0,4 0-1,-1-2 1,0 2 0,2 2-2,-2-2-2,0 0-12,0 0-22,3 0-33</inkml:trace>
  <inkml:trace contextRef="#ctx0" brushRef="#br0" timeOffset="96598.5251">20560 2464 298,'1'-3'40,"-2"4"-34,2-2-4,2 2 12,-4-1 2,1 0-3,0-4-3,-2 5-3,5-1 1,-3 3-6,-3-1-2,3-2-1,2-2-1,-4 4-9,1 9 7,4-2 4,2 10 1,-3 0 1,-2-2-2,6-5 1,-3 1 1,3-1-1,0-4 1,-4-2-4,8 1 3,-1-3-1,3-4 1,16-4 2,11-6 1,10-12-2,14-4 7,1-8-1,1 5-4,-2-2-3,-3 2 10,-8 5 0,-9 2-8,-6 8-2,-1-8-1,0 15 1,-6-7 0,-5 6-1,1 4 0,-13 0 0,0 1 0,-7 3 0,-1 0-1,-3-1 2,-2-2 0,0 6-1,-2-6 0,2 6 1,0-5 0,0 2 1,-1 3 2,2-4 0,-2 1 2,2 0-2,-1-2-2,0 2-2,0 2 1,0-4-1,0 2 0,2 0 1,-4 2-1,2-5 0,0 6 0,0-3 1,-1 0-1,1 0 1,0 0-1,0 0 0,1 0 0,-2 0 0,-1 3 0,4-8 0,-2 7-1,0-2 1,1 3-1,-1-6 1,-1 3-1,2 0 0,-2 0 0,1 0-4,0 1-3,-2-1-6,2 2-12,-3-4-13,4 8-30,-13 11 18,-5 0-19,-6 9-30</inkml:trace>
  <inkml:trace contextRef="#ctx0" brushRef="#br0" timeOffset="99611.6975">26284 2653 135,'0'-2'6,"0"-1"-3,-1 1 17,-4 0-6,4-1-13,-5 0 1,5 0 9,-2 2-3,1 1 2,-1-5 5,-2 2-2,1 0 6,2-1-13,-2-1 4,1 1 5,-3 0-11,2 3-3,-7-6 0,5 2-1,-9 0-1,5 4 1,-3-7 1,-4 5-1,-2 0-1,0 1 0,-4 2 1,-6-2-4,1-2 4,-2 6 0,2-5 5,0 0-8,-2 4 3,0-2-1,-1 2-1,-2 1 2,0 1 0,-1 1 0,7 4 4,5-5-4,-14 3-3,10 3 3,0-4 1,4 0 0,-6 2-1,7-2-2,1 0 2,-10 5 0,9-4 0,-2 5 0,-2-2 0,0 1 2,-2-3 0,4 1-2,-5 6-1,4-4 1,-3 4 1,-1-2 1,7 0-2,5-2 0,1-1 0,6-1-1,-2-2 1,3 0 0,-6 6-2,3-2 2,0 5 0,-1 1-2,-6 1 4,4-3-3,-5 4 2,5-8-2,3-1 2,-9 5-1,-2-1 0,3 1 0,2 2 0,1-3 1,-2 2-1,0-1 0,3 3 0,0-3 1,0-1-1,3 4 2,2-7-2,1 4 2,0-1 1,-2-1 0,1-1 2,-2 3-2,8-3-1,-5 2-2,4 0 1,-1 4-1,0-2 0,6 5 0,0-4 1,0 1-1,2 0 0,-1-1 0,4 0 2,-5 0 0,7 1-2,-7-2 2,5 0-1,-4-6-1,2 8 2,0-2 1,0 0 0,5 1-2,-7 0 2,8 4 0,-3-5-2,0-1 1,-1 8-1,-2-1 2,2-6-3,1 0 2,-1-1 1,2 1 0,-1 2-1,1-6 0,0 2-1,-4-2 0,3 0 0,-2-1 1,5-1-1,-2 3 0,1-2 0,1 2 0,0-1-1,4 0 1,-4-4-1,0 5 2,-1-4-2,2 1 1,-1-1-1,4 1 1,-3 0 1,4-2-1,0 3 0,-1-3 0,1 1 1,0 2 0,-2 0-1,1-4 2,6 2 0,0 1 0,-2-1 2,0 0-1,2-4-1,-2 1-1,1-1 0,-4 1 0,3-3-1,0 4 0,-2 0 0,1-4-1,2 1 1,2-2 0,3-1 0,1 0 0,5-1 1,0-2 0,3 2-1,-6-7 2,4-1-2,0 4-1,-3 2 1,-3-4-1,3 0 2,-3 0-2,6 1 1,1-2-1,-3-1 1,7-1-1,-6-3 2,7-1-1,3-1 1,0-4-2,-2 2 1,-1-2-1,4 3 1,-7 0-1,-5-1 1,3 0-1,-2 2 1,-4-3-1,5 3 2,-1-7-2,3-6 2,5 7-2,-4-10 1,0 7-1,-5-2 1,-4 8-1,-4-1 0,-6 6 1,-1-2 0,-4-2 2,5 2-1,-5-4 8,5-3-9,-5-1 2,3-2-1,-1 1-1,3 1-1,-2 2 0,0 1 0,-3 3 0,3 8 0,-3-2 0,-6 2 1,1-2-1,5 5 1,-6-8-1,3 1 0,0-2 1,-6-1 0,5-1 4,-1-4-2,2-3 1,0 10-4,-5 1 3,1-1-1,-2 8-1,3-2-1,-3 5-1,0-1 1,-3 2-1,3 0 1,0-1 0,-5 0-4,5 1-2,0 2-4,-1 2-7,-2-2-13,-3 3-19,-8 8-27,-15 11-23</inkml:trace>
  <inkml:trace contextRef="#ctx0" brushRef="#br0" timeOffset="102739.8764">10855 7947 166,'-4'-2'71,"8"2"-57,-4 0-12,-1 0 25,2-2-20,2 1 13,-1-1-6,-2 2 5,3-1-17,7-3 9,-1 1-9,11-1 3,5-2-1,15-1 8,11-3-8,10 0 5,5 0-9,2 3 7,1-3-7,-10 7 5,-8 2-4,-5 1 1,-5-1-1,3 1 1,6 0 0,-6 0 3,-5 0-5,10-3 3,-1 6-3,0-6 1,4 3-1,3-2 0,-7 2 0,-8-5 1,-14 5-1,4 3 0,-8-9 0,8 6 0,12-6 3,11 2-3,-1 0 1,-1 1 0,-5-1-1,-4 2 0,0 2 1,-2 0-1,-1 2 0,0-2 1,-4 1-2,-2 2 1,-1 0 0,2-3 1,-6 5-1,7-3 1,-4 1-2,6 0 2,-5-3-2,1 1 1,1-1 0,0 0 0,-1 3 1,-2 0-1,3-6 0,1 6 0,-1-3 0,3-3 0,2 3 1,-15 0-1,3-3 0,-2 3 0,-4-3 0,-7 2 0,0-4 0,-11 7 0,3-5 0,2 2 0,-7 1 0,-2 0 0,4 0 0,-5 0 0,5 0 0,-4 1 0,7-2 1,-6 1-1,0 0 0,1 0 0,4-3 0,-5 3 1,0 0-1,7-3 0,-5 3 1,5 0-1,-5 0 0,-1 0 0,1 0 0,-1-2 0,3 2 0,-1 0 1,-6-1-1,5 1-1,-2 1 1,-3-2 0,0 2 0,10-2 1,-10 1-1,6 0 0,-3 0 1,0 0-1,-3-3 0,5 5-2,-4-1-15,5-2-25,-3 8-35,-3 10 8</inkml:trace>
  <inkml:trace contextRef="#ctx0" brushRef="#br0" timeOffset="125356.17">25479 4582 56,'3'2'35,"-6"-4"-33,4 2 7,-1 0 14,-1-2-21,1 4 3,0-4-2,0 4 5,-2-4-7,-1 4 2,2-2-2,-2 0-2,1-3 4,-2 6-2,-9-1 6,7 3-7,-7 2 1,2-2-2,-3 3 1,5 6 0,-4-6 0,-2 9-2,-1 0 4,3-2-4,-3 3 4,6-4-3,-6 3 2,5-3 0,0-3 0,3 4 1,-4-4-2,4 2 0,-4 3 2,0 0 3,3 0-2,-1 1-1,1 2-1,-2-5 0,3-1 0,3-3 1,-2 1 0,1-2 2,2-3-2,1 1 3,-2 0-3,5 3-1,-5-4 1,4 0-2,-2 4 0,0-1 0,1-1 1,-2 6 0,1-3 0,-2 3 4,-3-3-2,3 6-1,0 1-1,-2-2 4,-2 1-4,5-2 3,1-5-2,-2 2 0,1 0 7,-3 2-7,6-4 1,-1 3-2,1-2-1,-3 4 1,2-2 2,2 1-1,-1 0 2,-1 0-4,-1-2 3,2 2-1,-4-3-1,5 5 0,0-2 0,0 3 1,-1 0 0,5 1 3,-7 0-1,8 2-1,-2-4 6,3 4-6,-1-2 1,5 3 1,-3-7-3,1 2-1,2 2 0,2-2 2,3 0 5,0 5-7,7-1 2,3-1-1,10 0-2,10 2-33,14-5-62</inkml:trace>
  <inkml:trace contextRef="#ctx0" brushRef="#br0" timeOffset="126376.2283">30981 4769 210,'-4'0'17,"10"-1"-13,-9 1 8,0-5 13,3 13-10,-1-10-13,2 8 1,-1 15 21,0 10-11,0 13-4,-1 10-9,-4 19 9,-7 0-5,-4-3 4,-1-4-7,-17 1 2,-3-3-1,-1-19-2,-2 0 0,-11 1-2,-11-7-14,-1-7-24,-17 4-30,-24-8-84</inkml:trace>
  <inkml:trace contextRef="#ctx0" brushRef="#br0" timeOffset="129689.4177">27569 4542 167,'-6'-3'23,"7"5"-23,-4-2 1,-5 7-5,-8 12 2,3 1 2,-4 6 0,8-1 2,3 2-1,6-16-2,5-7 2,-1 1 0,4-5 14,11-2 7,6-3-1,10-11 5,-4-9 14,-1-12-23,-8 7 24,-5 2-30,-8 6 1,-5 8-9,-4 0-3,-9 8-28,-6 4-33,-21 13-59</inkml:trace>
  <inkml:trace contextRef="#ctx0" brushRef="#br0" timeOffset="130189.4461">29421 4463 209,'-3'5'0,"-9"19"-33,-3-5 27,11-1 2,2 3-23,14 1-14,18-2 11,4-16 23,14-4 7,3-9 23,-5-2 21,-1-8 17,-5-2-8,-10 3-9,-9 1 2,-14 4-10,-2 0-16,-11 9-15,-2-3-5,-20-6-38,-17 15-22,-22 6-26</inkml:trace>
  <inkml:trace contextRef="#ctx0" brushRef="#br0" timeOffset="135166.7311">19225 6842 335,'-2'2'5,"5"-2"-5,-1 1-13,-4-2 12,1 2-7,2 6 8,-2 2-7,1 8 6,-3 11 2,-2-10 1,2 5-1,2-17 2,2-1-2,-1-5 2,2-1-3,-1 1 5,8-4 7,15 1 18,13-11-14,12 0-2,5 1-10,7-4 1,-4 0-1,-5 3 3,-6-3-7,-7 7 3,-9 0-2,-8 1-2,-6 6 1,-6-1-2,-6 6-30,4 3-27,-4 7-10,-8 10-6</inkml:trace>
  <inkml:trace contextRef="#ctx0" brushRef="#br0" timeOffset="139440.9756">19641 5481 82,'-41'15'93,"-8"12"-91,-10 4 6,0 0 10,-3-4-1,14-3 1,9-4-13,8-1-5,13-1-3,5 4-61</inkml:trace>
  <inkml:trace contextRef="#ctx0" brushRef="#br0" timeOffset="139921.003">19330 5545 170,'-7'0'55,"-6"2"-52,-1 5 10,-13 6 8,6 2 1,-4 3-6,-3 6-7,-2 1-8,0 6 3,9-7-2,12-4-2,6-12-1,8 5-1,4-3 2,3 0 4,8-1 2,10-1 5,2-5-2,3-2-9,-2 2-2,-4 0-21,-7-3-13,-7 7-28,-9 0-14</inkml:trace>
  <inkml:trace contextRef="#ctx0" brushRef="#br0" timeOffset="141503.0935">13070 6200 214,'-1'3'110,"-2"-2"-99,7-1-10,-4 1 2,0-2 13,17-10-13,0 0 7,5 0-7,3 5-5,9-5 7,-1 9-8,0-2 6,-8 2-5,4-2 7,0 3-10,-5 1 10,1 1-10,-2 3 6,-7 2-2,2 4-5,-10 2 3,1 5-2,-8 9 5,-8 8-4,-14 8 4,1-1 0,-4-5 0,-1-9 2,10-10 0,8-6-2,-1-8 1,13-3-1,-4 2 0,4-2 1,2 0 1,26-7 18,9-3-7,10-6-8,6 4-2,2-3 0,-7 5-1,-2 3-3,-6 0 1,0 2 0,-4 0-9,-9 7-15,-4 7-21,-19 5-28,-10 14-23</inkml:trace>
  <inkml:trace contextRef="#ctx0" brushRef="#br0" timeOffset="141999.1219">13061 6779 289,'4'-2'69,"-4"2"-48,11-11-16,36-12-3,17 0 0,16-4-1,7-1 1,11 3-1,12 0 0,-11 5 2,-11 9-3,-6-5-1,-18 7 1,-14 3 1,-9 4-1,-14 2-16,-8 3-28,-10 4-8,-6 0-26,-8 9-1</inkml:trace>
  <inkml:trace contextRef="#ctx0" brushRef="#br0" timeOffset="143092.1843">13397 6878 220,'7'-5'52,"-2"0"-33,16-11-15,9 0-1,-5 4 8,3 1 11,-1 5-16,0 4 0,-5 2-5,-10 2 3,0-1-4,-4 4-2,1 2 1,-3 8 2,-5 6-1,-4 9 1,-12 5-2,-6 8 2,-2 4 0,-3-7 1,8-21 6,5 0-3,10-18 0,3-1-4,4 2-1,5-4 4,18 4-1,16-10 5,17-11-8,1-11-13,-6 1-16,-13-3-2,1 0 7,-9 6 9,-15 5 13,-9 16 2,-12 3 2,-3 4 5,5 0 7,-3 1 5,0-3-7,0 4-5,1-4-4,2-2-1,2 8-2,-2-7-1,0 5-5,1 7 6,2 8 0,0-2 1,0 2 0,1-2 0,-1 0-1,0-8 2,0-1-2,-1-3 0,-2-5-1,0-4 1,-2 8 1,4-8 4,-2 4 1,-2-4 12,1-12-5,-4 1-10,1-9 2,0 3 3,2 1 4,5 3-3,1 2 3,-4 3-3,8-2-2,-5 7-3,0-2 2,-2 8-5,2 1-1,-3 0-3,4 0-1,4 0 1,3 0-2,-4 7-3,5 0-5,-3-1 2,2 3-2,-1-2-2,0 0-3,2-2 6,-1 0 2,-2-5 9,3-5 1,-8 0 1,8-1 1,-4-2 4,-2 0 8,-2 4 2,-1-1 4,0 2-9,-3 3-1,0 3-9,0-3-1,0 0-4,0 2-4,0 7-13,7 9 5,2 8-9,3-1-1,-3 1-5,6 2-4,-2-2-29</inkml:trace>
  <inkml:trace contextRef="#ctx0" brushRef="#br0" timeOffset="144016.2373">14438 6012 272,'0'-1'50,"1"-3"-50,-1 4 8,2 2-6,-4-4 3,-1 6-3,3-6-4,0 5 4,0-4-4,2 1 4,-4 3-1,4-3 0,-4-3 6,-2 8-4,4-5-3,-3 0-5,-1 12 0,-10 6 5,-14 15 4,-2 1-3,-3 4-1,5 2 2,7 1-2,0-10 3,11-6-2,5-6-1,4-12-1,5 0-7,-1-2-2,10 2 9,6-4 0,7-5 1,9-4 0,-8-1 1,-5 2 1,-13 5-1,-9-2-1,0 7-1,-3-3-2,-3 4-10,-7 17 2,-23 16 11,0 2 4,5-10-1,14-6-5,2-3 2,9-10 0,6-7-1,9 1 1,2 2 0,11 0 3,8-1 2,14-2-5,10-1 0,-3-7-7,-2 3-16,-1-2-32,0 2-47</inkml:trace>
  <inkml:trace contextRef="#ctx0" brushRef="#br0" timeOffset="144468.2631">14338 6835 327,'2'3'15,"-5"-5"-11,3 4-3,1-4 2,-8 8 2,7 5-10,-2 6-1,7 8-39,2 2-22,13 0-50</inkml:trace>
  <inkml:trace contextRef="#ctx0" brushRef="#br0" timeOffset="144871.2862">14461 6707 107,'-9'-17'74,"6"9"-22,3 3-10,-5 7-13,10-2-25,-5 0-4,1 0-12,1 11-38,12 6 34,-2 3 1,6 0 3,0 2 8,-6-8 3,-3-4-1,0 0 2,-4-5 1,3 0 8,-3-1-3,2-1-1,-4-3-2,9 0-1,-1 1 1,1-5-1,-1 2-1,3 0 1,-6 1-1,3 2-1,0 1 0,6 4 0,-9 0-8,0-4-7,-5 1 5,1-3 6,-5 0 4,2 0 0,-1 0 4,3-5 15,6-4-11,-5-1-8,-1 1-6,-1-7-38</inkml:trace>
  <inkml:trace contextRef="#ctx0" brushRef="#br0" timeOffset="145689.3329">14059 5724 120,'2'-3'117,"-4"-1"-116,5 8-2,-4-4 1,1 0-3,0 0 5,-2 3-4,8 3 4,-4 5 4,3 0-6,-3-5 5,-2-1-5,1-2 4,1 2-3,-4-1 1,4 0-1,-4-1 0,5-3 0,-3-3 2,0 6-2,2-6 6,-2 3-2,-2-7 25,2-2-10,2-5-13,1 0-3,0-2 8,-3-1-7,2 6 9,1 3-3,-5-1-4,4 5 3,-1 0-4,-4 4 1,8 0-5,-7 0-2,4 0 0,5-3-4,0 3 2,7-2-1,-4 4 2,1 1-1,-2-3 0,-2 8-3,5 0 5,-1 5-1,2-1 1,-6 11 0,5 9 1,5 8-1,-1 14-20,4 10-37,-1-6-56</inkml:trace>
  <inkml:trace contextRef="#ctx0" brushRef="#br0" timeOffset="146227.3634">14781 5877 282,'-4'-6'68,"-1"9"-68,-8 3-2,-4 6-1,-24 13 3,0 9 3,-1 5 8,11 10-11,-9 8 6,13 4-5,3 7 3,17-8-3,8-7 0,17 1-1,15-6 1,22-4-1,17-13-20,20-9-23,9-13-19,-7-12-69</inkml:trace>
  <inkml:trace contextRef="#ctx0" brushRef="#br0" timeOffset="146987.4072">15133 6128 194,'-4'-4'104,"4"1"-81,-2 3 1,2 2-7,-1 0-9,-2-2-8,0 2-8,1 8 3,-10 14 5,1 0 3,3 8-3,3-3 0,8-3-16,5-11-1,4-10 5,1-1 11,8-9 2,7-12 1,2-11-2,-7-13 5,-8 5 8,-8-1 3,-7 1-4,-9 7 8,-6 1-15,-1 5 7,-7 10-9,4 2-2,-1 5-1,-3 7-1,-1 2-2,9 2 2,-1 6 0,5-10-1,8 8 0,-2-3 2,-2 8-3,6-4 2,-4 4 0,7 3-2,8-1-2,1 7 3,9-6 2,5 4 2,11-4-1,-3 3 1,6-3-2,-6-1-10,1-5-14,-5-2-6,-7-4 5,0-8 3,-10 1 18,2-2 4,-8-7 2,3-2 3,-6 0 17,-3 1-19,-3 4 10,-2 4 8,5 4-10,-3 0-3,2 2-8,-1-1-5,-5 12 2,-1 8 2,5 4-4,6 0-13,8 1 0,1-9-1,4-5 8,-1-7 11,-3-7 0,3-1 3,-5-5 13,-1-6 10,0-5-7,-4 0-1,-10-1-16,-5 8-2,-5-5-16,-7 8-23,-4 5-18,1 7-54</inkml:trace>
  <inkml:trace contextRef="#ctx0" brushRef="#br0" timeOffset="147366.4289">15719 6204 296,'3'-2'42,"-3"-1"-25,2 0 4,7-8-15,6-3-4,11 2-4,7 4-24,-3 2-15,3-2-20,-8 4 3,-1-9 12,2-6 15,-7 0 31,-18 2 6,-10 2 33,-5-1-4,-7 3-5,0 6-8,-3 2 9,-1 3-8,1 12-16,9 2-7,0 5 0,6 4 0,6 11 1,3 10 0,5 8-1,9 8-48,1 0-41</inkml:trace>
  <inkml:trace contextRef="#ctx0" brushRef="#br0" timeOffset="148003.4653">16218 5934 181,'-8'-22'64,"0"2"-8,-3-1-21,-4-1 4,2 5-13,-1-2 11,3 17-20,3-5-2,2 5-13,1 2-2,1 4-6,-20 23 2,3 14 2,3 13 1,5-1 0,7 4-1,7 0-12,5-10-22,15-10-4,7-12 20,5-9 10,5-15 4,-4-9 6,7-17 1,-2-14 11,-7-1 11,-9-10-4,-7-2-4,-12-4-5,-3 2 1,-8 4-1,-5 14 1,-4 14-5,4 8 8,-2 10-9,4 4-4,-5 3-1,-5 2-6,5 12 0,-4 15 4,0 14 2,8 12-1,11 0 0,11 5-10,8-3-21,8-7-17,0 2-19,1-13-19,2-17 1,-6-18 35,0-11 47,-3-7 4,-6-3 15,-4-3 37,-3-11 7,-4 5-15,1-1-3,1 4-11,-5 8-7,1 11 15,-4-2-15,1 3-19,2 2-4,-1 0-11,6 17 4,3 3 4,-4 12-30,-2 10-27,8 6-40</inkml:trace>
  <inkml:trace contextRef="#ctx0" brushRef="#br0" timeOffset="148642.5019">16525 5963 308,'2'0'51,"-1"0"-49,-2-2-4,1 5-4,7 4 4,5 12 2,-2 7-2,3 4 5,-5-1-6,1-5-4,0-10 2,-5-6 2,-1-5 2,6-6 2,9-5 5,0-13-2,2-6 7,-1-4 7,-3-8-10,-5 2 10,-4 1-3,1 14 5,-10 2-9,1 12 9,-2 7-1,4 1-17,-5 1-2,1 2-6,1 5-3,1 14 5,-10 15 3,10 4-10,4 4-17,7-3-5,2-3-1,4-7 5,1-7-2,11-9 2,-7-3-8,7-8-21,-6-14-60</inkml:trace>
  <inkml:trace contextRef="#ctx0" brushRef="#br0" timeOffset="148824.5123">16644 5643 293,'3'-7'61,"1"3"-51,-1-2-5,-4 6-5,2 0 0,-1 0-74,5 14-131</inkml:trace>
  <inkml:trace contextRef="#ctx0" brushRef="#br0" timeOffset="149023.5237">16756 5525 272,'3'-4'43,"-6"6"-33,6 0 7,-3-4 2,-1 2-5,1 2-14,0-2-3,12 10-7,11 16-14,-2 11-27,1 8-11,-3 4-21</inkml:trace>
  <inkml:trace contextRef="#ctx0" brushRef="#br0" timeOffset="149592.5562">16651 5747 278,'-5'-4'65,"6"6"-57,-4 0 5,5-2-13,-4 0 0,2 0-1,0 7-1,-1 6 2,4 9-2,2 5-4,9-1-8,1 3-39,1 0-3,7-12-34</inkml:trace>
  <inkml:trace contextRef="#ctx0" brushRef="#br0" timeOffset="150642.6163">16943 6120 134,'0'0'200,"0"1"-184,-2 1-11,5-2 3,6-7-5,4 1-3,13 0 0,9 3-11,3 1-43,9 2-61</inkml:trace>
  <inkml:trace contextRef="#ctx0" brushRef="#br0" timeOffset="151200.6482">17251 5877 331,'-3'0'70,"5"0"-68,-4 1-2,4 2-1,-2-3-15,3 19-11,0 17 24,13 3-24,-1-7-25,7-6-6,-2-13 16,5-6 23,-1-7 19,0-11 12,4-5 35,-2-6 2,-7-4 9,-7 4-15,-5 0-7,-5-2-7,-5 5-1,-5 5-9,-1 4-3,2 2-9,0 6-7,7 2-3,0 4-4,-2-1-14,-1 31 1,14 22 8,17 23 2,10 15 6,3 11-40,-1-24 43,-11-9 2,-12-15-2,0-15 2,-7-11-1,-2-14 0,-8-3-1,-3-9 1,-3 0 1,3-3-1,-11-2 14,-25-7 3,-19-7-5,-9-3-12,-9-10-5,-5-7 1,-5-11-28,12-3-4,20-9-6,20 3-18,25-10-62</inkml:trace>
  <inkml:trace contextRef="#ctx0" brushRef="#br0" timeOffset="151520.6665">17378 5467 251,'-1'-8'80,"2"7"-58,-1-1-19,-1 2-6,1 2 2,0-2 1,4 9-6,6 19 5,3 7 2,4 2-2,0 2-32,-1 1-36,-1-15-43</inkml:trace>
  <inkml:trace contextRef="#ctx0" brushRef="#br0" timeOffset="151710.6774">17539 5431 161,'-9'-11'70,"8"8"-35,1-2 14,0 4-7,-2-1-4,2 4-24,0-2-9,2 0-5,-2 1-4,11 13-29,8 10 2,1 7-49,-5 5-32</inkml:trace>
  <inkml:trace contextRef="#ctx0" brushRef="#br0" timeOffset="151964.6919">17154 5484 300,'0'0'45,"2"2"-45,-4 1-1,2-1-6,0 15 5,8 12 4,11 10-1,11 5-1,17 10-37,6 4-35,2-2-66</inkml:trace>
  <inkml:trace contextRef="#ctx0" brushRef="#br0" timeOffset="152272.7095">17755 5459 238,'-3'-1'98,"3"1"-47,5 1-19,-8 1-30,4-1-2,2 4-11,29 26 10,8 16 1,9 18-2,3 5 3,-1 16-1,0 23 0,-9-13 3,-11-14-2,-10-11-2,-15 1-2,-3-7 2,-9-9 0,-2-6-2,-11-13 6,10-9-2,-10-6-1,1-6-4,-15-5-29,-13-6-49,-5-10-83</inkml:trace>
  <inkml:trace contextRef="#ctx0" brushRef="#br0" timeOffset="156284.9389">14498 7575 277,'-8'-3'50,"8"4"-47,-1 1-3,-1 0-1,1 3-7,-14 15 5,-9 7 0,0 15 6,9-3-5,6 3 4,5-4-3,8-9 1,5-15 0,2-1-1,-2-10 1,5-5 8,3-9 23,2-1 6,8-12 5,-9-7-25,-2-6 5,-2 0-16,-10-7 2,-6-1 1,-15-1-3,-5 0-5,-7-2 0,-17 7 0,3 6-1,-14 3-3,5 13-11,1 5-12,1 13-19,15 2-2,14 7 11,14 6-39,16 10-46</inkml:trace>
  <inkml:trace contextRef="#ctx0" brushRef="#br0" timeOffset="156592.9563">14822 7233 295,'-7'-4'56,"11"7"-55,-4-2-1,0 2-5,3 10-9,-2 12 10,-1 23 4,-3 21 1,-2 7-1,-1-3 4,-3-5-4,11-11 1,11-15 0,19-3 0,18-2-1,5-17-13,10-12 7,5 0-43,2-3-26,-1-12 16</inkml:trace>
  <inkml:trace contextRef="#ctx0" brushRef="#br0" timeOffset="157577.0129">15302 7375 269,'-2'0'61,"4"2"-28,-4-2-6,2 6-1,-1-6-19,-2 0 3,1 3-10,-1 0-1,0 8-9,-15 28 10,1 5 2,5 6-1,1-4-1,8-1-1,1-9-1,8-10-5,2-10-5,0-8-1,6-5 11,0-3 2,14-7 3,2-11-2,3-16 6,-5 0-6,-2-7 6,-9-2-7,-3-3 12,-7 3-10,4 3-1,-15 0 2,-3 9 3,-2 10 1,2 5-2,-9 9-1,3 0-4,-1 4-1,2 3-4,-9 6 4,-1 5-4,0 1 4,12 5-4,1 7 1,11 2 1,4 3-2,15-1-2,2-2 7,9-6 1,7-1 0,7-3-1,-4-3-13,2 0-29,-8 4-33,-9 0-20,-17 0-22</inkml:trace>
  <inkml:trace contextRef="#ctx0" brushRef="#br0" timeOffset="158202.0486">14140 8431 241,'-20'-4'61,"17"8"-34,3-4 1,-1 2 0,2-2-16,1-1 7,4-1-6,25-18-3,24-14-8,20 0-1,7 5-2,8 1-2,-12 0-6,-3 2-23,-3 5 4,-7-3-21,-11 9 6,-11 4-36,-17 2-10</inkml:trace>
  <inkml:trace contextRef="#ctx0" brushRef="#br0" timeOffset="160036.1536">14466 8740 303,'-11'-7'59,"9"9"-36,4 1-18,-5-2-5,3 1-11,-7 20 4,-9 14 7,-2 1 2,2 10-2,10-5 0,3-3 2,3-6-4,9-18 3,7-3-2,-1-5 1,9-6 0,0-11 0,7-9 11,2-8-8,1-13 4,-7 1-2,0-3 5,-10-5-6,-4 0 2,-13 1 1,-3-1-6,-10 9-1,-9 14 1,2 7 0,-6 9-1,-3 6 0,-6 7-3,-1 3 1,9-1-5,-2 3 4,16-4 0,3-1 1,10 2-3,0 6-1,14 3 3,-2 1 2,11 3-1,6-3 2,10-3 4,4-2-1,5 0 2,-3-11-5,4 0-1,3-3-27,-6-2-11,0-7-2,-1-1-8,1-7 0,-14 0 20,-10 1 22,-13 2 7,-6 6 19,-5 3 18,-4 5 6,2 2-14,-5 2-10,0 1-1,-9 1-18,2 11-1,3-3 1,3 5-1,4 2 1,6 1 0,11-2-1,8-5-11,5-8 9,4-5 3,7-12-2,2-4 4,-3-3 4,-4-6 8,-14 8-1,-5 2 0,-9-3 7,-10-3-8,-10-2-11,-5-1 1,-2 3-2,-1 0-4,-1-1-36,3 5-16,7 0-40</inkml:trace>
  <inkml:trace contextRef="#ctx0" brushRef="#br0" timeOffset="160891.2025">15703 7573 137,'-4'0'147,"1"4"-147,3 1-2,-4 5-4,-2 8 6,-2 4 0,3-3 1,10-2 0,0-6-2,6-2 2,0-7 1,2-1 1,3-6 17,5-4 6,3-14 8,-7-2-19,-10 0 13,-4 0-15,-12-4-7,-5 6-6,4 6 0,-3 8-12,5 9-30,11 7-41,-7 21-64</inkml:trace>
  <inkml:trace contextRef="#ctx0" brushRef="#br0" timeOffset="161072.2128">16240 7620 205,'4'-13'102,"3"8"-81,3-5-12,3 0 4,-2 1-12,7 1-2,5-1-17,7-1-27,0 6-35,-5 1-24</inkml:trace>
  <inkml:trace contextRef="#ctx0" brushRef="#br0" timeOffset="161768.2526">16362 7437 283,'-12'-12'69,"8"4"-39,0 11-2,-1-6 9,2 8-23,0-7-1,1 7-8,1-3-5,2 2-6,1-2-1,-7 18 4,1 10 2,7 4 2,6 5-1,2-3 0,5 4 0,-1 5-38,6-7-9,2-4-18,4-2-24,-3-13-53</inkml:trace>
  <inkml:trace contextRef="#ctx0" brushRef="#br0" timeOffset="162395.2885">16774 7311 211,'-9'-15'67,"0"8"-15,3 3-6,0 1-6,2 0-23,2 3 7,-1 0-16,2 3-8,-5 7-11,-9 19 9,-5 20-1,11 9 3,1-2-18,6-4-2,7-6-6,-1-13-3,6-20-6,2-9 27,2-4 8,7-7 3,7-11 2,-1-10-1,3-12 6,-5-9 13,-9-4 4,-2 2 4,-8-4-12,-12 9-9,-5-11 5,-2 14-10,-8 10 0,8 5 8,-5 17-4,6 8-9,-3 0 0,-6 13-4,0 9 0,0 10 2,8 9 1,8 8-1,8-4 0,12 5-3,5 4-10,10-5-7,2-12-14,19-11 9,-4-9-1,-2-13 4,-3-5-4,1-9 7,4-13 0,0-6 17,-12 3 4,-19 1 8,-7 3 20,-3 8 19,-7 6 3,-1 4-17,-1 5-4,2 0-5,1 4-11,0 3-12,0-4-1,-3-2-3,7 4-2,-8 16 2,8 8-23,4 9-22,2-3-11,3 1-19,13-5-1,-7-14-36</inkml:trace>
  <inkml:trace contextRef="#ctx0" brushRef="#br0" timeOffset="162772.3101">17324 7457 101,'-1'-22'62,"-8"-10"-27,8 6-9,-1 3 8,2 11-4,-2 6 2,2 2 8,0 4-14,0 0-26,0 4-2,2-2-7,13 10 6,-5 5 2,1-1-2,2 4-20,-2-8 0,-1-5-2,-3-4 15,-1-4 8,7-9 2,7-10 17,-5-5 2,-3-2 9,0-4-4,-3 2-7,4-7 0,-3 14-5,-5 8 4,-5 6 5,-1 2 2,1 6-15,0 3-8,-3-3-5,3 3-4,0 19 4,0 11 3,4 2 1,5 9-28,2 1-5,10-6-20,1-12 2,1-10 11,8-12 15,0-5-30,-7-16-48</inkml:trace>
  <inkml:trace contextRef="#ctx0" brushRef="#br0" timeOffset="162953.3203">17503 6970 237,'3'-9'52,"0"1"-14,2 0-2,-2 2-13,0 9-15,-3-6-8,-3 8-27,1 1-70,1 14-35</inkml:trace>
  <inkml:trace contextRef="#ctx0" brushRef="#br0" timeOffset="163188.3338">17694 6875 236,'-1'3'65,"4"-6"-65,-6 3-6,3 3 6,0-1 0,4 17 3,1 2 6,4 12-3,-4 10-6,-6 9 0,-14 9-55,-12-7-77</inkml:trace>
  <inkml:trace contextRef="#ctx0" brushRef="#br0" timeOffset="163393.3456">17205 6936 251,'3'0'74,"-3"-3"-57,3 1-17,0 0 5,-3 1-5,8 12-1,17 11 1,18 17-3,9 18-2,11 8-86,-2-4-30</inkml:trace>
  <inkml:trace contextRef="#ctx0" brushRef="#br0" timeOffset="163581.356">17806 7342 271,'-7'-3'84,"14"3"-44,7-14-35,11 7-3,-12 2-2,13-2-8,7 5-50,1 2-43</inkml:trace>
  <inkml:trace contextRef="#ctx0" brushRef="#br0" timeOffset="164148.3885">18164 7149 217,'0'-5'91,"6"5"-74,-9 5-17,6-1-6,9 8 5,2 6-1,5 2-21,8-2-17,-5-4-6,1-11 8,-1 0 20,-6-8 18,-1-13 19,-3-5 38,-5-9 3,-5-7 7,-4 11-21,-5-7-19,-5 2 0,-1 9-7,1 11-3,1 1-12,5 15-5,5-1-3,1-2-11,-2 27-13,4 30 19,11 11 0,26 17-2,10 12 1,5 17-14,-5-1-5,-6-26-24,-8-28 52,-5-10 3,-4-15 6,-2-12 1,-16-5 2,-7-14-4,-1-6-3,0 0 35,-22-7 11,-23-8-43,-13-6-2,-12-2-4,0-8-1,0-7-1,-14-9-3,-1-1-13,20-8-10,20 1 1,25-4-8,22 0-22,20-10-38,8 6-53</inkml:trace>
  <inkml:trace contextRef="#ctx0" brushRef="#br0" timeOffset="164395.4029">18364 6511 236,'-9'-5'58,"9"2"-16,0 3-19,-3 2-23,6-2-6,-2 12-5,4 12 9,7 6 2,7 6-6,6 3-44,-2 5-27</inkml:trace>
  <inkml:trace contextRef="#ctx0" brushRef="#br0" timeOffset="164569.4128">18282 6422 135,'0'-19'142,"-6"8"-87,6 4-30,3 4-18,-3 6-7,0-3-30,9 9-58,7-1-78</inkml:trace>
  <inkml:trace contextRef="#ctx0" brushRef="#br0" timeOffset="165070.4413">18531 6486 287,'-3'-3'78,"3"3"-73,2-2-1,-1 4-4,-2-2-1,1 3-7,4 4 3,8 8 4,6 9 1,-8 3 1,4 4-1,-11 3-6,-5 2-25,-8 8-22,-22-6-34</inkml:trace>
  <inkml:trace contextRef="#ctx0" brushRef="#br0" timeOffset="165266.4527">18094 6641 327,'3'2'20,"-6"-2"-20,1 3-14,12 8 8,-6 14 6,17 1 6,0 13-1,16 13-5,3 4-15,3 5-57,7-5-65</inkml:trace>
  <inkml:trace contextRef="#ctx0" brushRef="#br0" timeOffset="165560.4693">18781 6442 277,'-3'0'104,"6"3"-80,-3-3-20,0 0-2,2 5-2,10 11-3,30 21 3,20 19 0,16 21 2,10 10 2,-19-2-8,-17 6 8,-19 5-8,-17-17 5,-12-14-4,-14 6 6,-21 4 0,-17 7-3,-19 1-11,-23-4-41,-2-5-27,-11-15-80</inkml:trace>
  <inkml:trace contextRef="#ctx0" brushRef="#br0" timeOffset="168877.6593">16714 6750 220,'0'4'87,"0"-4"-87,-4 0-12,2 5 8,-11 13 4,-9 4-5,6 8 6,8-1-2,6 8 2,8-16-1,6-6 0,-3-7-2,3-6 2,-6-7 20,3-2 11,10-15 18,1-15-1,-2 2-36,-8 0 19,-4 2-26,-6 6 7,-3 2-7,-4 6-5,4 17-4,-4 1-19,4 7-51,-22 18-32,-9 5 14,16 10-29</inkml:trace>
  <inkml:trace contextRef="#ctx0" brushRef="#br0" timeOffset="169365.6872">17709 6667 256,'-1'9'80,"-4"1"-80,-4 11-8,6-5 3,6-1 0,3-8 1,-3-7 2,0-2 0,9 5 2,6-7 9,3-5 13,-6-6 4,0-1 14,-6-4-20,-11-2 11,-1 0-31,-10 8 0,-13 4-17,-17 7-53,-22 20-59,-16 12-49</inkml:trace>
  <inkml:trace contextRef="#ctx0" brushRef="#br0" timeOffset="179393.2607">24979 6573 170,'5'-5'55,"-2"4"-48,-3-1-6,0 2 37,-3 0-3,3 0 0,1-1-15,-5 0 6,5 2-11,-4-5 5,0-2-17,-3-2 8,-1 7-3,4-7 8,-6 3-11,4-1 1,-2 2-5,-2-3 1,3 3-1,-3 1-1,-4-5 0,-2 1 0,-6 0-1,-6-3 0,10 5 1,-9 0 0,-1 0-2,-2 0 1,0 2 0,-1 0 0,0 3 1,-6-1 2,5-1-1,-2 0-1,-3-1 0,-1 0-2,1-2 4,2 1-2,0-1 0,2 0 0,1 2 0,4 3-1,-6 0 1,3 2 1,4 2-1,-4-2 2,-2 1-2,0-1-2,3 0 2,2 0 1,-2-4-1,5 7 0,1-8 1,-5 3-1,0 3 0,1-4-5,6 4 4,-1 0 0,2-3 1,1 3 1,7-3-1,-12 2 0,3 1-1,5-1 0,-5-1 1,10-1 2,-10 1-2,-4 1 0,0 1 0,8-5 0,-11 4 0,3 0 0,-5-1 0,6 1 0,3-2 0,-9 2-2,8 1 2,0-3 0,-1 2 0,10 2 1,-2-1-1,-2-3-1,-2 3 1,-1 0 1,0-1 1,-3-2-2,5 3 0,-7 0-2,-9-2 1,10 6 0,-4-4 1,2 0 1,1-3-1,-5 6 0,5-3-1,-1 2 3,2 1-4,2 0 3,-3 1-1,0-1 0,-1 3 0,4-2 0,5-1-1,4 1 1,4-3 0,0 0 0,0 2 1,3-2-2,-4 1 1,4-1-1,0-3 2,0 1-2,-1 3 2,0 0-1,-3-2 0,-4 1 0,3 3 0,0-4 0,0 2 0,-6-3 0,-1 3 0,3 0 0,-3-3 0,-3 2 0,2 0-1,-1 3 2,5-5-2,-1 4 1,2-2-2,0 1 1,0 1 0,-1 1 1,5 2 0,-4 0-1,3 1 0,-2 2-1,2-5 0,0 5 1,5-3 1,-3-2 0,-1 6 0,1-5-1,4 4-1,-1 2 1,5-4 0,-6-1 0,4 5 1,-2-6 0,2 4 0,0-4 0,0 4 0,0 5 0,-2-2-1,5 7 1,-5 1 0,2-4 0,-3 6 0,3-5 0,0 2 0,3-4-2,1 0 0,1 3 1,2 1 1,1-5 0,1 4 0,1-1 0,-3-3 0,7 0-1,-9 0 2,6 0-2,-3 0 1,2 0 0,-1 2 0,3-2 0,2 2 0,-4-2 1,1 0-1,0-1 0,0-3 0,0-1 0,2-1 0,-3 1 0,5-1 0,-6-3 0,4-1 1,0 5 0,-3-5-1,1 3 2,2 0-1,-1-1 2,5 0 0,0 2-2,1 0 1,6 4 0,3-1 0,0-3-1,4 1 1,0-1 1,-2-3 0,7 2 0,4-3 2,-1 0-3,7 0 0,3 1 0,-2 0-2,0 1 0,1-1 2,3 2-3,-8 1 1,8-2 0,-8 1 0,-6-3 1,2 1-1,-4-2 0,-3 0-1,3-1 2,-4-2-1,-3-6 2,2 3-2,9-3 0,5 1 1,3-5 0,-10 0 0,-4-2 0,0 5 2,3-3 3,1-1-3,6 2-1,-1-2 0,9 1-2,1 0 0,-1 3 1,-5 3-2,-1-2 1,0 0 0,-4 3 1,-6 0-1,-4-3-1,0 1 1,-5 2 1,-5-1 0,6-4 0,-5 2 0,-1 0-1,-2-2 0,2 4 0,0-2 1,3-2-1,-6 1 0,3 2 0,-5-1 1,-4 0-1,3 0 1,-1 1-1,-3-3 1,0 1 0,2-3 1,2-1-1,-1-1 2,4-2 2,-1 2-4,3-2 1,2 2-2,-6-2 0,-2 4 0,0 0 1,0 2-1,0-4 1,-3 2 0,2-2 0,3-2 0,5 1-1,-7-3 3,2-3 0,5-4-2,-6 2 1,6-3 0,-2-1-1,-1 8-1,-6 3 0,3-4 0,1 9 0,-6-7 0,4 3 0,-3 4 0,-2-4 0,0 3 0,4-3 1,-4 0-1,5-6 0,3 0 1,-5-4-1,4-1 1,-2-9 1,1 1-2,1-3 0,-2 6 0,-3 2 0,3-3 2,-2 2-2,-6-4 1,0 8 3,2 5 1,0-1-4,-4 0 0,-1 4 1,0-1-1,-1 5 0,-2 3-1,0-4 1,3 3-1,-5-5 0,0 0 0,2 0 0,-1 3 1,4 4-2,-6 2-5,5-1-22,1 5-30,-2 2-45,-26 23-30,-16 13 15</inkml:trace>
  <inkml:trace contextRef="#ctx0" brushRef="#br0" timeOffset="182129.4172">7429 6723 174,'-13'-10'0,"-7"5"0,-5 1 6,-11-7-3,-9 8 21,-3 1-21,-4 0 15,12-2 5,-3 1-17,16 1 3,0 4 7,3 1-8,3-3-7,-1 2-2,0 0 2,4 2-2,-3 1 2,-9 3 0,6-6 3,-13 4-3,0 3 3,-4-1-4,0 4 5,0-2 1,4 6 0,-3-3-3,3 4-2,-5-3-1,-1 4 0,2-1 1,8-1 1,0 1-4,5 0 4,6-5 0,1 2 0,9 1-2,-6 5 0,6 2 0,-1-3 0,-2 4 0,4 5 0,-2 5-5,6 6 4,-2 4 1,1 12 6,1 4-6,1 9 0,-3 7-4,1-6 4,-2-5 1,1-6 2,0-5 3,-1 1-3,1-3 1,4-3-1,5-2-2,2 5 0,7-7 2,5 4-1,9-5-2,7 10-2,8-4 0,15-1 4,15-7 2,11-7 5,21-19 4,3-10-3,36-19 0,31-12-1,4-35 0,17-17 2,-19 2 0,-33 6-4,-23-13 18,-39 7 1,-26-2-2,-12 0-2,-24-3-7,-12 5-11,-15 3-4,-10-6 3,-8 28-6,-4 5-2,4 8-11,3 15-14,7 11-27,9 16-35,1 15-81</inkml:trace>
  <inkml:trace contextRef="#ctx0" brushRef="#br0" timeOffset="183388.4889">23043 7640 280,'-3'-9'60,"3"10"-39,-1-4 28,1-2-7,-2 2-10,2 2-6,-6 1-4,9 3-6,-5-2-5,-1 2-11,6-3 0,-3 2-5,-4 3-5,4-4 4,-2 16 1,-15 21 4,-1 10 1,3 10 0,-4-5 1,7-17-1,5-4 0,6-4-1,-1-8 1,4 1 0,1-15 0,-3 5 0,6-2-6,-4 8-44,2 3-32,-1-1-28,2-2-58</inkml:trace>
  <inkml:trace contextRef="#ctx0" brushRef="#br0" timeOffset="183739.5093">22675 8020 304,'1'0'10,"1"2"-10,2 4 0,6 9 0,-1 3 2,-1 2 2,0 3-2,-7 11 0,3-1-1,-1-8-2,3-6-1,2-3 1,2-4 2,8-12 0,4 0 9,8-5 9,9-9 12,7-6-3,-12 4-1,2-7-5,2-1-9,-1-5-7,-13 12-4,-13 12 0,-3-1-2,-12 12-10,0-6-38,-3 11-53,-14 23-15</inkml:trace>
  <inkml:trace contextRef="#ctx0" brushRef="#br0" timeOffset="189199.8213">14091 12446 268,'0'-17'33,"0"-4"-26,4-4 29,-1 1-18,3 1-1,-3 2-2,3-8 13,8-5-27,6-5 4,16-9-5,15-3 0,22-7 0,34-8 0,5-5-2,24-8 2,30 2 2,0-5-1,-6-10-1,-11 0 3,-13 17 4,0 3 0,19-2-5,-1-2 4,23-3-5,13 0 0,-5-1 3,2-2-6,-15-5 2,25 0 0,-9 2-1,16-5-1,-24 6 0,-19-8 1,-17 15 0,-28 6 1,1-4 4,-1 3-4,-9 2 1,-8 2 1,-1 1-4,-1 3 0,-21 6 2,-9 7 1,-15 3 1,-8 2 0,-7 9-1,-7 8-2,-9-1 0,-2 7 1,-5 4 3,-7 4-1,-4 8-2,-3 4 0,0 4 0,0-1 1,-4 0-1,4 0 0,1 0 0,3 0 0,-5 0 0,7-8-1,4-4 0,1-4 1,1 3 0,-3-1 0,4-3 0,-3 5 0,1 2 0,-5-3 0,15-4-12,3 4-20,-1 1 4,-1 6-13,1-5 6,-8 8 13,-4 1 10,-7-5 4,2 2 4,1-5-2,-5 0 3,-9 2-6,-2 0-27,-12-1-18,-10 7 10,-1 12 1,-2-2 37,-2-1 6,12 1 2,18-4 6,6-4 1,2-1 5,2 1 26,14-6 2,6-6-12,1 7-2,4-7 1,-2 2-7,-1 5 5,-5 2-13,-3 4-9,-6 1-2,0 9-3,-3-3-3,-8 9 3,-1 8-6,-5 21 0,-17 2-8,2-5-22,-3-4-23,8-3-16</inkml:trace>
  <inkml:trace contextRef="#ctx0" brushRef="#br0" timeOffset="190055.8706">20431 8020 170,'-6'-5'31,"-1"3"-6,-6 1 19,9 0-21,-3 1 12,4 0-20,4 0-2,-2 1-7,1 0-4,0-1-4,0 9-5,0 14 7,0 22 0,4 18 11,1 12 2,-4 7 2,-1 5-10,-3 17 5,-7-6-7,-6-15 1,7-12-3,2-6-1,-3-11 0,9 2 0,-4-1 0,2-6 0,6-11 0,-1 6 1,-2-13 0,1-7-1,5-3 0,-3-3-1,9-1-37,0-1-35,6-14-18,7-30-71</inkml:trace>
  <inkml:trace contextRef="#ctx0" brushRef="#br0" timeOffset="191476.9516">20499 7964 262,'7'-11'11,"6"3"-11,8-1 2,15-2-1,7 3-1,15 2-4,11 1 3,10-2-6,15 2 7,16-6-10,29-2 1,6 0 2,2 5 6,-7-1 1,-1-1 4,12-3 3,31 9-7,18-2 5,34-1-7,0 9 2,-20 6-13,-35-1-5,1 0 1,-23-7 15,-5 0-5,-18-5 1,-12-3 6,-7 7 15,-3-6-1,-6 3-3,-9-2-3,-2 1-6,-2-5 3,-11 7-5,-11-4 1,-20 0 3,-14 1 8,-7-4-1,5 5-11,4 0-5,14-3 5,4-1 1,5 2 9,0 2-9,-6-1-1,-2 1-1,-17 0 1,-12 3 17,-23 3 2,-1-1 8,-4 2-8,5-2-15,-4 2-4,4 0-1,4 1-4,13 5 5,1 1 1,5-2 1,14 6 0,-9-6-1,-9-4-1,-5-2 0,-9 2 0,0 2-2,-9-2-3,4 1 0,-2 7 5,1 10 8,-2 2-7,2 7 2,-4 6-3,5 7 1,-5 1 2,3 5-2,-4 8-1,-2 0 4,-2-2 2,5 4-5,-8 2 4,11 10 0,0 12-2,5-10-3,7-4 1,4-8 5,-5-14-1,3-8 5,-5-1-5,-3-11-1,3 0 0,-4-6 0,-1 2-1,-1 5 0,0 8 3,2-3-5,2-5 0,-1-3-1,-3-2 2,0-4-1,2-5 0,-5-4 0,0-3-2,-2-1 1,0 2 0,1-3 1,1 2 0,-3 2-1,0-4 0,3 6 0,-3-5 1,-1-1 0,2 3-1,-1-1 1,0 1-1,-4-3 0,2 2 1,-10 5 1,-4-2-1,-8 6 0,-1-3-1,-8 5 0,-10-3 1,-11 8-1,-7-3 0,-8 3 0,-13 4 0,-15 1 1,-19 5 0,-6-1 1,-15 4-1,-22-4-1,-3 2 0,-19-5 0,-16-5 0,-5-4 1,6-1 1,13-2-3,-2 0 1,25-6 0,-16 2-3,0-10 4,6-3-1,15 2 0,25-4 2,2 2-2,9-3 0,17-2 1,4 1 1,-3 1 0,4-4-2,9 2 0,4 0-1,-4-4 0,17 4 1,2 2 0,9 3 2,10 0-2,-1 3 0,11-3 0,4 6-4,3 0-8,2-2-9,-6 4-17,-1 6-29,-9 1-54</inkml:trace>
  <inkml:trace contextRef="#ctx0" brushRef="#br0" timeOffset="194549.1276">2774 16073 288,'-3'-7'57,"3"5"-54,-3-6 6,5 8 13,-2 2-4,0-2-8,-2-4 3,2 6-9,0-2-3,-2 5-1,2-5-2,-1-2-4,1 5 0,-2 1 3,4 5 3,-2-3 1,3 0-1,3-1-2,7 4-6,7-3 8,38-18 2,25-21 9,44-10 2,3-6-10,-3-1 7,10 2-9,-10 7 1,-32 4-1,-20 13 1,-26 9-2,-22 9-5,-14 9-38,-2 11-28,-4 17-9,-13 10-87</inkml:trace>
  <inkml:trace contextRef="#ctx0" brushRef="#br0" timeOffset="206875.8326">7918 16416 180,'-4'-11'41,"2"-4"-15,-3 0 3,-3 5 6,5 1-11,-2 3 3,-1 1-5,0-5 2,5 7-12,-3-5 6,2 3-4,-1-2-7,2-5 1,-2-2 8,3-3-10,-2 2 0,2-6-3,0 8 3,-1-6-5,-4 3-2,5 1 1,-1-3-2,1 11-10,0-1-12,3 2-23,0 3-6,3 3-35,1 3-47</inkml:trace>
  <inkml:trace contextRef="#ctx0" brushRef="#br0" timeOffset="207215.8521">7781 16209 152,'-1'-32'67,"1"0"-32,1-9-2,1 7-5,-7-2-10,1 5 1,4 9-8,-2 4 3,4 7-10,-2 3 3,1 1-7,2 4 0,-3 0 0,0 2-3,3 1 2,-3 3-2,-1-3 1,5 3-10,9 5-8,3 7-10,1 9-14,7 8-19,0 1-37</inkml:trace>
  <inkml:trace contextRef="#ctx0" brushRef="#br0" timeOffset="208022.8982">7207 15797 263,'2'-9'46,"0"1"-34,7-2 9,-3 5-8,3-2-7,1 5-6,1 2 0,4 2-3,1 5 2,1 3-3,-2 3 3,-5 1 2,0 0-1,-3 3 0,-4-9 1,-2 1 0,-2-4-2,-1-2 2,1-3 0,1-3 2,-2 5 11,-7-9 12,-3 0-5,-3-6 2,1-7 0,3-6-9,2-4-3,-3 0-1,3-8 3,-2-6-9,6 3 3,-3 6 0,1 6-5,2 5 0,2 12-2,2 12-5,2-1-26,-1 2-13,0 0-41,5 9-29,10 11 57,3 3-12</inkml:trace>
  <inkml:trace contextRef="#ctx0" brushRef="#br0" timeOffset="208483.9243">7265 15640 90,'-6'-20'154,"8"4"-118,4-2-10,-1-2 0,1-1-2,-1 2-15,4 4 8,-4 1-4,6 0-3,-8 6-3,0 8-3,0 0-2,2 0-1,6-5-2,5 3-1,3 1 1,2 1 1,1 1-1,-3 4 1,-2-1-1,1 3-2,-4 0 3,-3 0-1,-5 3-1,-3-2 3,-1 4-1,-2 0 1,-9 10 1,-9 6 2,-9 5 2,-3-2-6,1-6 0,6 1-10,2-4-23,9-3-35,9 1-34</inkml:trace>
  <inkml:trace contextRef="#ctx0" brushRef="#br0" timeOffset="209953.0086">7553 15674 185,'0'2'80,"1"0"-78,-2-4 0,4 5-2,3 2-1,5 6 1,5 1 4,-6 0-3,0 3 0,0-11 0,-7 3 0,0-4-1,-5-2 2,2-2 0,2-1 3,-2 0 22,-2-7 8,7-11-29,-2-11-6,8 1 11,-5-9-5,5 8 2,-4 4-3,-2 4 6,-2 15-7,-6 4 4,3 4-6,0 1-2,0-1-5,0 1-10,9 8-8,4 1 20,5 3 1,4-7-2,-5 2 4,1-4 0,-2 1 0,0-7 0,-5 1 1,-9-2 1,3 1 0,-7 2 12,0 2 6,-1-4-3,-3-4-15,-9 3-2,0 6-4,-3 5 2,2 1-1,4 2 1,-1 0 0,11-3-4,7 0-13,5 1 1,3 2 0,11-8 13,7-3-1,4-6-2,5-8 2,5-6 3,-3-9 3,-1-8 1,-10-5-1,-8-3 23,-4-3-3,-16 5 4,-3-1-2,-9 3-5,-10 5 2,12 14 2,-13 6-2,16 9-3,4 4-1,-3 3-8,1 0-7,5 3-2,-3-3-8,5 14-3,17 9 10,12 22 0,5 0 0,4 4-16,-4-11-5,0-8 2,-12-3 10,-3-8 2,-8-5 2,-1-7 0,-12-2 0,2-5-1,-2-1 8,-3 1 1,-11-1 11,-10-2-3,-15 0-7,2 3 3,-8 3 0,2 4 3,-2 5-4,5-1-3,7 5 0,14 0 0,5-5-1,10 2-3,13 0-16,7 0-1,14-6 10,9-5 6,5-4 2,4-8 2,-5-7 1,-1-5 0,-6-2 11,-6-3 12,-2 1 1,-9 4-10,-14 5 8,-4 6 0,-5 2 3,-1 1-14,-2 5-6,2 2-2,2 2-3,2-1-7,-5 2-26,7 6-17,4 16 28,14 2-5,2 0-28,0-10-8,1-6 28,-2-9 22,-13-5 13,3 1 1,-2-12 21,-8-1 3,3-2 12,0-2-11,-10 4 3,1 2-3,-3 6-6,4 6-9,1 2-8,1 1-3,-2 1-8,5 5-23,5 17 18,0 2-1,3 2-19,7-7-6,1-6-5,4-6 18,2-7 17,-5-4-4,-6-10 3,3-7 10,-10-5 26,-3-3 13,0-7-3,-4 2-2,-5-11-4,-3 2-11,-2 2 4,-6 1-3,-5 13-7,2 3 12,2 18-7,-1 0-1,9 1-12,5 6-5,-2 1-4,0 12-5,12 18-15,9 7 6,8 4-12,7 1-2,5 0-16,-2-1-29,-2-11-21</inkml:trace>
  <inkml:trace contextRef="#ctx0" brushRef="#br0" timeOffset="210142.0194">8889 15508 61,'3'-8'57,"-3"-8"0,-7-3-9,-2-2-7,-5-3-13,4 1-7,-3 1 1,5 4 7,8 6-10,-3 4-1,5 7-11,-4 1-7,5 1-6,8 0-1,8 12 5,2-2-10,0 7-18,0 7-14,-1-4-13,-6-3-24,-1-4-2</inkml:trace>
  <inkml:trace contextRef="#ctx0" brushRef="#br0" timeOffset="210747.0539">8933 15448 136,'0'2'108,"0"-4"-68,3-1 6,7-6-21,4-3-17,5-5-8,6-1 1,-4-5-1,-2 6-9,-6 0 1,-3 7 5,-10 10 3,0 0 0,-2 3 6,-3-3-1,-6 16-3,-10 14-2,5-1 0,1 0 0,7-5 0,10-4 0,5-12-10,11-6-8,6-10 10,3-9-2,3-11 6,-2 5 4,-5-6 8,-7-2 18,-3 0 10,-10-6 4,9 10-10,-12 8-9,0 18 1,0 2 1,-8 4-7,3-5-6,-4 6-10,-5 2-4,-4 14 1,8 3 2,5 3-23,7 11-12,2-3-7,2-8-3,4 0 7,0-3-4,-4-4-1,1 1-1,-2-6 3,-2 1-19</inkml:trace>
  <inkml:trace contextRef="#ctx0" brushRef="#br0" timeOffset="211671.1069">9695 16623 194,'-12'-6'80,"1"1"-51,0 0 26,-1 1-15,4-1-3,2 0-5,6 2-2,-1 0-12,1 2-1,0-4-10,7-7 0,7-9-6,23-13-2,17-7 1,4-6 0,6 3 1,-6 1-1,-6 4-5,-11 5-35,-4 3-13,-9-3-9,-6 7-9,-11-7-3,-6 17 16,-7 1 33,-5 13 25,-1 1 9,2 1 20,-3 4 5,3-3 7,3 0-12,2-2 3,1 4-9,0-4-12,1 2-9,1 0-2,11 5 1,8 4 10,3 3 5,-10-3-10,6 2 2,-5 3-7,-8-1 2,-4 3-1,-6 13-2,-14 8-23,-12-1-22,4-5-32,4-11-29</inkml:trace>
  <inkml:trace contextRef="#ctx0" brushRef="#br0" timeOffset="212614.1608">10497 15833 214,'-3'-9'65,"2"4"-31,-5-4-3,6 3-7,-1-5-7,-4-5-7,-1 4-2,3-5 3,-2 4-6,-2-1 5,-8 1-5,0 3 5,0-2-6,-1 5-4,-2 4 0,-4 6-1,2 6-1,-5 10-2,2-1 0,1 18-7,10-6 3,6-1-11,12-6-2,3-7-6,10-9 2,1 1 14,8-10 11,-2-4 0,5-5 2,-1-6 2,0 0 9,-5-2 3,-7 5-1,-8 12-5,-8 2-6,-2 1-4,-2-2-3,2 3-2,6 12-18,6 0 3,0 6-21,7-6-23,4-9 14,8-3 15,6-6 17,-12-2 17,0-5 1,-1-2 25,-4-6 13,-1-3-5,-6 1 9,-6 4-10,-2 5 5,-8 9-10,-5-1-1,2 1-20,-4 6-6,-5 6 0,-7 11-3,4 4 3,10-2-1,7 8-3,8-7-11,14-4-16,10-8 10,7-11 7,5-9 3,9-6 9,7-8 2,-6-9 1,-7-6 7,-9-3 13,-7-5-1,-13 1 9,-4-2 0,-10-3-16,-6 7 7,-7 3-7,-10 13 9,7 5 5,-5 9-13,0 7-1,6 0-5,9 9-7,-1-3-1,4 6-9,1 22-2,8 16-4,15 6-11,7 1-10,8 2-15,-3 1-16,-3-14-41</inkml:trace>
  <inkml:trace contextRef="#ctx0" brushRef="#br0" timeOffset="213374.2043">11161 15665 103,'-21'-28'58,"8"0"-17,4 6 17,7 0-23,2 2-4,5-2-7,2 6-7,8-4-8,-4 3-3,5 11 2,-5 0-7,3 3-1,3 1-2,7 10 1,1-2 0,6 4-11,2 0-5,0 1-5,-2-7 3,1-2 4,-6 3 3,-2-10 10,-6-1 2,-9-1 1,-3 6 8,-7-2 11,1 0 11,-2 2-4,-4-4-7,0 4-10,3-1-1,-3 2-5,5 0-4,1 0-2,0 0-10,4 9-17,-1 5 18,6-1-2,5-2 6,0 0 5,1-8-2,-1 0 4,2-5 1,-4-2 2,5-1 11,-1-3-2,-1 1-1,0-5-3,-2 2-4,1-4-2,-4 1-1,-1 3 0,-6 7-1,-3 3-1,0 0-2,-3 3-5,5-2-5,-4-1-3,4 3-2,-2 3 9,1-2 2,2-2 1,2-2 3,-1-5 3,6-2 3,10-18 3,1-4-2,1-6 9,-10-4-4,6-3 12,-6 5 4,-15 18-7,3 10 16,-3 7-11,0 2-3,0 2-12,0 1-8,3-5-4,0 10-1,3 8 3,-3 5-1,9 6 1,7 2 0,5 1 1,0 2-6,-2-2-11,4 3-17,1-2-9,-3-8-18,-9-3-1,5-7-11,-9-7-15</inkml:trace>
  <inkml:trace contextRef="#ctx0" brushRef="#br0" timeOffset="220804.6293">9686 13805 246,'3'-2'34,"-2"1"-29,3 1 16,-4 1 10,1-1-21,-1 0 2,-1 2-1,1-2 5,1 0-10,-2 0-6,-1 3-6,4 21 5,1 20 1,2 5 2,6 8-2,4 3 0,-4-4 5,2 12-5,-2 7 6,3-3-5,-7 1 6,-2 4-5,-2 1 2,-7-7-2,-6-13-2,10-3 0,-3-16 1,-1-3 0,-7 0 2,6 3-3,-7 7 0,1-1-1,4-16-2,-5 7-19,7-16-14,4-9-25,2-8-20,5-5-40</inkml:trace>
  <inkml:trace contextRef="#ctx0" brushRef="#br0" timeOffset="222120.7046">9692 13737 99,'0'-8'54,"-3"6"-52,9-2-1,1-3 0,4 2 0,8 0 1,9 6 0,7-7 1,5 2 3,14-6 0,7 5-6,12-9 4,10 0-3,2-2 0,11-2 0,-4-1-1,15-3 3,30 2 3,0-5-1,11 2-1,18-4-3,-9 2 0,-6 1 0,-10-2-1,-18 3 0,13 3 2,5 1-2,-12 2 0,-3 3 7,0 5-1,-5-1 0,-4 4-2,-6 0 0,-4-2-4,-10-1 1,-5-2-1,7-3 2,14 1-2,-8-5-1,-10 2 1,4 9 0,-8-1 0,-9 3 1,-7 5-2,-10 0 4,3 0-3,-2-4 0,0 4 0,-7-1 0,-8-8 0,-12 4 0,-9-1 0,-11 2 0,-7 2 0,-15 2 10,3 0 13,-3 1 2,6 0-1,-3-2-4,0 3-7,-3-2-11,3 2-2,-3 3-3,0 11 2,-5 9 1,4 13 0,4 5 0,4-1 1,4 6-1,-5 4 1,3 5 2,0 4 3,7 5-2,-10-12-3,-1-2 11,8 22-6,4 6-3,-2-9-2,10 7 8,-5-11-7,0-9 0,-5 19 2,6-8-4,-10-14 1,6 1 4,-8 2-5,8-1 5,-14-9-5,12-1 4,0 0-3,1 1 0,2-6-1,-4-9 1,5 0-1,-7-6 0,1-3 1,-7-3-1,0-8 1,-3 3-1,-3-5 2,3-9-1,-10 10-1,7-6 2,3-6 0,0 4-1,0-4 1,-3 2 2,-1-2 0,-6-3-2,-10 0-1,-7 0 1,-4 0-2,-11 3 0,-17 5-3,-9 7 2,-10 3 1,-13 11-1,-13 0 1,-8 6 2,-4 1 0,-5 0-2,-12-10-2,1 9 2,-6-9 1,-20 3-1,15-2 0,-9-4 0,-17 5 0,-1-8 1,-10-2 1,-4-3-1,2 0 0,12-5-1,17 3 0,10-8 1,14 1 2,25-6-1,14 1-2,23-2-2,30 1-1,17-1-18,20-2-9,5-1-30,43-32-64</inkml:trace>
  <inkml:trace contextRef="#ctx0" brushRef="#br0" timeOffset="223181.7653">20643 10886 329,'2'2'13,"-2"1"-12,0-2-1,-3 4 1,3-3-2,0 4 2,0 3-3,-3 2 4,1-5-3,5-2 2,5-3-1,9-2 5,34-15 25,36-17-15,12-14-11,11-6-3,-5 2-2,-15 10 0,-20 16-10,-24 7-21,-13 18-13,-24 4-29,-15 15-11,-19 25 39</inkml:trace>
  <inkml:trace contextRef="#ctx0" brushRef="#br0" timeOffset="224797.8577">24927 12385 112,'0'-2'34,"-2"2"-8,2 0 8,-3-3 1,3 3-7,0 0-4,-1-2-5,2 4 5,-2-6-6,-1 3 1,2-2-12,2 3 8,-1-4-6,-1 2 1,5-1-6,16-10-3,19-1-2,6 5 2,5-2-4,-2 5 1,-7 6 2,-2-5 1,-2 5 0,-6-2-1,1 1 1,0 1-2,1-2-10,-4 5-1,-9-1-17,-12 1-1,-4-1-27,12 4 17,-11 3 0,-7 5-19,-5 1-17</inkml:trace>
  <inkml:trace contextRef="#ctx0" brushRef="#br0" timeOffset="229869.1478">12496 8011 193,'3'1'31,"0"-1"-31,-3 1-8,4 1 7,1 3-2,1 3 2,6 1 1,-2 10 0,5 6 3,-4-2 2,4 24-2,2-2-2,1 6 7,3 12-6,2-2 4,6 9 3,3 20 2,2-8 1,11-2-5,-3-3-6,1-3 9,17-3-5,11-2 6,10 3-4,28-14 7,2 7-6,13 5 1,21 11-6,-6-9 4,-2 0-5,-1-4 0,-6-5 8,10 5-10,38-12 8,0-6-6,27-4-2,-6-10 0,-6-7 5,-17-5 0,3-7-3,26-6 4,7-5-3,17-7 4,-13-1-3,-16 1 2,-1-4-5,15 5-1,7-3 2,7 1 3,-11 0-6,-16-2 2,7 3-2,23-7 4,17-3-5,4 0 4,-21 2 0,-28-1-2,22 4 0,-5-2 0,18-5 0,-17 11 2,-24 2-4,-27 2 4,21 2-2,-15 2 0,21-3-2,-8 5 2,-13 5 1,-10 2-1,-29-4 2,9 3-4,8 3 2,-15-1 0,13-7 0,-11 2 2,-6 1-3,-9 7 1,-6-4 0,-20-2 0,-8-2 1,-4 3 0,-4 1-1,-19-3 0,-1 2-4,-1-2 7,3-4-5,3 1 4,0 1-2,-6-1 0,1-1 1,-9-2-2,1 5 2,2-6-1,-6 7 1,-1 0 0,-5-1-1,3 4 1,-4-7-2,3 9 1,5 7 0,-6-7 2,0 0-1,-3-5-1,-4 9 0,-10-5 1,-5-1-2,4 4 3,-3-2 0,3 2-2,1 3 1,2 7 1,11 6-2,-11-12 0,-4-3 1,2 0-1,1 16 0,5-5 0,-8 2 0,1-1 1,4 8-1,-2-5 0,-7-11 0,-14-7 1,2-3-1,-6-5 0,-3 1 0,0-4 1,-3 8 0,-6 11-1,-1-11 1,-8 6-1,-5-1 0,0 1-4,6-2-20,-4 0-12,9-2-11,-4 2-15,11-18 2,5 0 9,-1-1 43,2-12 7,2-1 1,-3-4 14,0-1 4,2 2 25,-1 6-24,-4 8 27,-3 0-17,3 3-9,0 0-15,0 0-5,-1-2-1,5 4-2,-4 1-2,6 3-11,3 8 1,-1 6-21,3 12-28,-5 2-5</inkml:trace>
  <inkml:trace contextRef="#ctx0" brushRef="#br0" timeOffset="250324.3177">25218 14519 222,'3'-3'23,"-3"-1"-11,0-5 31,3-2 0,0 4-23,-2 1 12,4-7-11,2-7-18,5 8 0,-3 0 11,3 1-14,0 1 8,6 3-6,-3-3 8,1 5-9,7-5 4,5 3-4,12-3 1,6-1 0,14-3 0,9 3-1,1-1-1,7 7 0,8-5 0,5 3 0,-1-3 1,14 6-1,3-1 1,-6 4-1,-7-1 1,-7 2-1,-11 2 0,-2-4 1,-14 0 5,-8-3-4,0 4-2,4 0 2,2-7-2,-9 6 1,-2 0 0,-6 1-1,-3-3 0,0 2-1,4 1 1,-5-4 1,1-3-1,-2 2 1,0-2 0,2-1-1,-1 2 1,-3-2-1,3 0 1,1 2 0,5-2-1,1 1 0,2 2 0,-2 3 0,2 0-1,0 3 1,-5-4 1,-5 4-1,0 2-1,-7 0 1,6-9 1,-5 6 0,1-3-1,6-1-1,4 0 1,3 0 1,3 2-1,6 3 0,10-1 0,2 2-3,0 2 3,-1 0 2,-10-1-2,10-4 0,1 2 0,0-1 0,0-1 0,0-1-1,-1 0 1,-3-5 0,1 6 1,0-2 0,2 0-1,-2 0 0,-2 4-1,4 0 1,-3-3 0,-5 3-2,4 0 2,-11 0 0,3 0-1,-8-2 1,-3 2 0,-2-4 0,1 5-1,0-5 1,7 4 0,-6 0-1,5-1 1,-8 1 0,-3-2 0,5 0 0,-4-1 0,-4 0 0,4-2 0,-2 1 0,5 0 0,-4-2 0,6 2 0,-3-3-2,-7 7 2,0-1-1,-2-3 0,-3 4-1,-2-2 2,-3-2 0,-5 8-1,-4-7 2,-6 3-2,-1 0 1,1 0 0,0-2 1,-2 2-1,0-3 1,8 3-1,0-2 0,3-3 0,0 5 0,4 0 0,-5-4-1,7 2 1,-2-2 0,0-1 0,4 5 0,-12 0 0,3-2 0,-2 2 0,4-3 0,-3 6-1,3-6 1,-3 6 0,4-6 0,-9 6 0,-6-1-1,2-4-10,-6 2-6,10 0-10,-11 4-7,-5-4-13,0 6-10,-22 8 21,-26 7-14,-23 3-39</inkml:trace>
  <inkml:trace contextRef="#ctx0" brushRef="#br0" timeOffset="259077.8184">19964 16958 102,'-3'3'53,"3"-6"-25,-1 3 24,1-2 5,-6-1-3,-1-4-27,-6-9-4,-1 3-7,-1-1 11,-3 0-13,4 0 5,-6 3-8,-9-8-3,-13 4-1,-13-4-7,-12 2 0,-13 4 0,-14 4 1,-21-1-1,0 5-1,-3 1 1,-12 0-3,-6 4 0,-8-5 2,-5 1-3,-6-3-5,-4 1 9,-15-2-2,17-2-1,4-3-3,0 0 5,1-8-3,8 2 4,1-6-1,16-2-5,-8 1 6,9-2 2,18-6-2,3 1-4,0-13 1,6-3 1,-2 4-1,10 1 3,-3-2 1,3 4-1,3-5-3,8-2 1,-2 6 2,-2 9 2,11 1 0,1-1-2,9-1-3,10-2 1,7 4-2,5-15 3,1 12 1,3-1 2,4 12-1,2-3-1,1 1-1,3 7-2,1-1 1,6 1-4,-7-2 1,8 3 5,1-1 0,-3-9 0,-6 3 0,2-4 0,2 4 6,1 4-4,4 0-2,3 10 1,6 6-1,6 7 0,2-2-4,-1 1-7,4 0-15,1 2-10,1-3-11,-8 4-9,14 11 13,-4 8-20</inkml:trace>
  <inkml:trace contextRef="#ctx0" brushRef="#br0" timeOffset="259248.8282">14632 15398 311,'-12'-9'0,"12"6"12,1-3 8,2 3-20,0 1 0,18-2-47,18 12-14,11 25-42</inkml:trace>
  <inkml:trace contextRef="#ctx0" brushRef="#br0" timeOffset="263224.0556">11085 16537 152,'-1'-9'65,"-4"-5"-19,2 3 11,-2 2-13,2-4-14,-1-1 0,1 2-14,2 0 7,1 2-10,0 2-2,3-1-4,-5 9-5,4 0-2,-1 0 0,-1 0-1,0 0-4,9 0 3,16 0 1,16 3 0,-2 0 2,1 3-2,0-1 2,2 7-3,5-5 5,0 6-5,5 3 4,8 0-3,-10 1 3,-3 4-3,3-2 2,1 3-2,-2 2 1,-3 2-1,-5-7 2,-10 4-3,-4 1 4,-6 0-4,-5-4 1,-8 9 1,-1-3 0,-7 1-2,-7-4 2,2 2 0,-11 1 2,-8 4-2,-1 1 1,-1-1-1,1-9 1,10-3-1,9-6-1,3-4-1,3-2-3,3-2 1,3 1 1,3 0 3,4 7 0,2-2 0,11-1 0,2-1-1,5 2 2,3-1-1,14 3 0,-2 2 1,10-6 0,-7 3 0,-8 2 0,-9-5-1,-10-1 0,-9-2 0,-10 4 0,-1-4-3,-2 1-5,-2 0 1,-9 11 4,-2-10 3,-1 6 0,0-2 0,-1 0 0,6-3 0,-1 0 0,0 1-1,8 2-1,0 3-3,6 5 4,8 3 0,5 8 0,7-2 1,9 12 0,-3-9-2,5-3 2,14 9 0,4-1 4,11 11 1,-1-10-3,-1-2 8,-2 1-4,-9-5 0,-8-5-2,-15-1-1,-9 0-3,-5-1 3,-12-6-2,-4 5 2,-13 6 3,-8 1-4,-16 0 2,-12-5-4,-23 1 0,-12-2-6,-14-4-30,-5 4-20,-5-9-51,0-7-122</inkml:trace>
  <inkml:trace contextRef="#ctx0" brushRef="#br0" timeOffset="267961.3265">15278 2204 206,'-20'-8'36,"10"0"-20,-3 2 19,-5 1-9,6-2-7,-9-1 0,-3-3-1,-2 0-6,-2 0 8,1 3-6,-2-2-4,-3 0-7,-14 1 3,0-3-4,-9 4 1,-13-5-2,-9 5 1,2-1-1,-10 3 1,-12 1-2,-19 8-1,6 2-1,8 2 2,-19 4 2,-9 4-2,3 0 0,-2 2 0,13 2 0,-9 6-10,7 3 10,4-3 7,-5 1-7,13 2-3,0-2 1,-25 6 2,-2 0 3,-25 7-3,-10 5-6,6 6 6,27-13 10,6 2-10,31-3-9,11 8 8,14-10 2,-10 3 1,4 4-2,-2 4-1,-1-1-1,-3-2 4,-7 6-2,1-6 0,-3 3 0,12-5-3,10-1 3,3-2 0,17-6 6,3 6-6,16-3-5,7 2 1,1 7 3,6 3-1,1-2 1,0 10-1,7 6 2,3 5 0,0 0-3,4 2 3,1 0 0,1-5-4,8 1 3,8 6-3,4-5 3,4 3 1,12-9-4,8-3 4,12 0 0,15-6 0,9 2 0,7-1 0,14-9 0,22 2-3,12-8 6,-2 0-3,5 0 1,-3-2 2,-16-1-2,17-13 3,41 10-3,16-14 0,36-3 2,-23-7-2,-7-1-1,-15 1 5,37-17-4,2-12 0,25-8 0,-25-9 0,-20-9 5,-16-4-2,52-1-2,18-26 3,3-3 0,-29-12-1,-43-11 2,-18-11-1,10-13 1,-23-8-4,-7-8 0,-35 14 0,-34 29 0,-30 3 0,-27 9-1,-21 3 0,-16 3 1,-18-3-2,-21-4 0,-17 12-1,-29 1-1,-27 1 2,-7 0-6,-35 16 2,-8 13-1,-16 11-3,-42 16-3,-53 17-8,2 11-6,21 16-19,25 21-42,-36 24-18</inkml:trace>
  <inkml:trace contextRef="#ctx0" brushRef="#br0" timeOffset="270708.4836">11030 4322 208,'-8'-9'41,"5"4"-29,-1 0 1,4 3 2,-3 2-2,1 1-13,-1 0-1,3 1-2,-1 2-3,-2-4-3,-6 21 8,-12 5 2,-1 15 2,-4 5-2,3 9 1,3 0-1,5 9-1,6 14 1,6 10-3,9-4 4,3 13-2,2 10 2,2-8-2,4-2-3,8 5 3,0-16 0,8-3 5,3 8-4,2-13 1,4 6 0,2 6-1,5 4 2,-6-2-2,0-5 2,-1 16-1,0-7 0,-3-2 1,0-5-3,3-4 2,2-4 0,3-3-2,3-5 0,13 7 2,6 22 3,11 3-3,2-15-1,-7 5 1,2 17 0,3-13-2,3-10 7,-5-1-7,-4-8 0,2 5 2,-3-3-1,0 4 0,-3 17 3,-1 5 2,-4-7-6,4 2 1,1 10 3,2-11-3,14-3-1,-1-2 1,-2-8 3,5 3-2,20-8-2,2 11 1,-2 12 2,-2 1-2,0-6 5,-7 8-4,-6-4 1,2 5 0,8-23 2,15-1-4,-15-3 2,4-3-3,5-5 2,-1 6 2,-10 20-4,-10-10 1,-6 0 3,-4 2-4,-4 5 3,-11 1-3,-8-17-1,3-5 1,5-5 1,-2 3 1,3-1-1,-9-6-1,8 7 2,-3 10-2,14 17 1,-1-2-1,-9-16 0,-9 12 1,-11-4-1,-8-1 3,-1-6-3,-7-4 3,-6-1-2,-5-3-1,1 0 0,-7 2 3,-4 10-2,-6 6 0,1-14 1,-10-2 0,1 4-2,-5-1 4,0-6-2,5-1-1,-8-11 1,6 3-2,-2-3 1,7 15-1,-8-16 1,2-12 2,-1 11-3,-1-5 1,-4 9-1,1-9 0,-3 3 6,-5-8-4,-3 1 1,-1-5-1,3 8-1,-6-6 0,-1-4 2,-7-2-1,1-4 2,-5-7-4,-1-2 5,1 0-5,-5 8 1,0-14-1,8 1 1,-13 0 0,4 0 1,-4-4 1,-3 9-2,-6-6-1,7-2 5,2-1-2,7 3-3,-4-5 1,1 7 2,-4-5-2,-3 11 0,-6-5-1,13 1 1,-4-2-2,-14 16 2,6-6-2,-4 1 2,-1 0-1,3-3 2,5-6-2,-1 2-2,6-4 2,-3 8-2,0 1 4,-5 1-2,-4 6 1,-3-7-1,7 0-1,5-2 1,4 1 1,-3 2-1,-2 0 0,-7 0 0,-1 0 0,-2-3-1,2-3 1,-2 0 10,1-2-10,-1-3-1,2-5 0,1-2 2,2-1-1,2-2 0,11 0 0,2 3 0,1-5 1,3 1-1,0-5 0,0 1 2,10 4-2,-13-8 0,10 0-1,2 5 1,10-8 1,4 1-1,0 1 0,6 0 0,1-4 0,-3-2 0,7 0 0,-3 2 0,3 1 0,2-8 1,0 8-1,3-4 0,-3 0 0,2 6 0,-2-6 0,-3 3-1,7-3 1,-4 0 0,2 3-1,-8 0 0,4 6 1,-7-1 0,1 4 0,0-5-1,7 2 1,-11-2 0,7 2 0,-4 5 0,-4-2 1,4 1-1,-4-6 0,7 2 0,-1-5 0,0 3 0,3-1 0,-1-1 0,5 0 0,2-8 0,1 3 0,1 0-1,-1 3-1,2-3-6,-4-5-14,4 7-11,-1-2-13,2 3 1,8 4 27,-5-2-9,6-3 2,-5 1 3,-4-1 12,-3-4 3,2 4 7,-5-9 3,4-5-1,-5-1-1,2 0 3,-1 2 2,2 2-1,-1-1-2,-7 3-1,6-3-2,2 6-1,-5-6 1,3 2 2,-2 4 7,-4-8-6,2 5 8,3-6-4,2 9 1,-1-2 1,-2-1-2,8 9 0,-6-9 1,3 2-8,3 1 3,-6-1 7,3 2-4,0 3 5,0 0-4,0 3-2,-3-3-2,0 0-3,5 4 0,-4-4-2,2 1-4,-4 12 5,-11 24 0,-4 2 2,-2-5-1,0 0 3,7-4-3,6-8 1,8 3 0,7-14-1,6-2-8,13-4 8,17-11 0,12-10 2,21-9-2,-6 0-6,11 2-22,1 14-30,0 27-34</inkml:trace>
  <inkml:trace contextRef="#ctx0" brushRef="#br0" timeOffset="284660.2816">6412 16416 258,'-8'-10'26,"-1"3"11,5-4-14,-3 8-1,4-4-9,-5-1-4,0-6-1,0 3-1,0-1 2,2 1 3,-4-4-8,-1-4-3,1 4-1,-5 1 1,3-5 7,-2-1-8,-3 5 1,3-15 0,-2 12-1,4-1 1,-7-13 2,-1 5-3,-4-4 0,0 6 2,-5 4 0,-6 0-1,2 3-2,-10 5 2,-5-6-1,2 5 1,3 0 3,12 5-4,4-2 0,-2 3 2,10 2-2,-5 2 0,11-3-2,-3 2 2,-3 2 0,0-3 0,6 2 1,-5 0-1,1 1 0,1 0-3,1 0 3,-4 0 0,-1 2 2,-1-6-3,2 4 2,4 0-1,2 3 1,2-5 1,-1 4 0,-1-1 0,0-3-2,-3-2 0,6 5 1,-6-2-1,8 2 1,4 2-1,4-4 0,0 6 0,1-2-6,-2 0-36,7 6-52,1 10 4,12 15-8</inkml:trace>
  <inkml:trace contextRef="#ctx0" brushRef="#br0" timeOffset="285005.3014">5344 16054 213,'-9'-11'42,"-3"-3"-36,2-5 14,2-3-2,-4-3-6,0-5 2,0-3-8,-1 2 7,1-5-12,-9-9 4,6 25 10,5 4-3,5 9 1,1 7-6,4 0-7,-3 0-1,3 0-3,0 0-3,3 3-9,13 0 3,13 4 13,11 8-6,3 5-19,5 6-12,4 14-12,-1-5-14,-1 2-25</inkml:trace>
  <inkml:trace contextRef="#ctx0" brushRef="#br0" timeOffset="286231.3715">1446 14945 201,'-5'0'54,"9"2"-19,-4-2-10,1-2 10,-2 4-13,1-8 3,-9-2-14,3-3-6,0 1-1,-2 3-1,5 1 4,-5-6-6,3 4 3,-5-7-3,-4 4 0,2-5-2,0 4 1,-3-2-1,2 7 0,-5-2-1,-3 1-2,-1 4-4,-1 1 4,1 3 2,-3-2-1,4 7 0,3 5-6,0 1 3,0 9 6,0 5-2,11-2 2,2 1-9,8-2 2,-1-1 1,4-5-1,-2-4 2,8-6-7,-3 0 3,3-6-3,4-6 12,8 4 1,0-17-1,7-5 2,-12 1-2,-5 6 2,-2 1-1,-3 5-1,-6 8 3,-3 3 5,3 0-4,-6 0-2,2 0-2,2 3-7,-1-2 1,3 3 0,12 9 6,6 10 0,4 11 1,5 3 0,3 5-1,3 0-14,-8-1-17,0-10-31,-5-10 3,5-17-37</inkml:trace>
  <inkml:trace contextRef="#ctx0" brushRef="#br0" timeOffset="286707.3986">1504 14562 110,'-14'-21'111,"5"9"-51,-2 2-39,5 7 21,5-1 4,-1 4-30,1 4-5,1-4-2,4 0-9,-5 1-3,1-1-3,1 2-2,1 1 1,5 8 3,7 6 4,3 6 0,6 8 3,4 5-3,7 15 2,-1-5-1,1-5-2,-8-5-18,4-9-6,-10-15-16,-4-2 6,0-7-3,-13-6-10,8-10 28,-2-12 18,-1-12-14,-10 0 15,-11-10 1,3-3 32,-12-3-11,3 19 11,2 7 31,7 13-11,6 7-2,4 5-19,0 2-4,-2 3-22,2-3-5,0 3-5,2-1-3,-2 2-1,14 20 9,28 27 0,12 12 0,12 0-6,7-3-39,10-6-7,8 2-24,-13 2-53</inkml:trace>
  <inkml:trace contextRef="#ctx0" brushRef="#br0" timeOffset="288764.5164">2464 14529 277,'0'0'46,"3"0"-46,-3 0 0,13-9-3,12-4 3,-2-4 1,1-3 1,-2-6 0,-7-2-1,-6 3 10,-8 3 3,-8-5 2,-4 5-13,-2 4 6,-6 5-9,1 10-2,1 6-5,-3-2-2,-4 14 4,3 2 2,-2 11 3,0 6-3,7 2 1,11-5-1,9-2 3,9 3-2,7-1 1,6-2 1,6 0 2,8-10-2,1-6 0,-5-12 0,0-6-2,-3-12 3,-7-8-2,-7-7 2,-6-6 0,-2 6 1,-6-3-2,-2-11 1,-3 13 1,-3 6-2,1 8 0,2 7 1,0 4 1,2 10 0,-4-1-2,4 2 0,-2-3-3,-2 3-2,8 1-2,1 5 2,7 6 1,-5 7 0,3-2 2,-3 1 2,-2-4 0,-1-6 1,-4-7-1,2-4-1,-3-6 1,2 6 2,-1-6 2,7-22 5,7-10-1,-5-8-5,-7 1-1,1 2 7,-5-2-6,0 24 0,0 7 8,0 6-6,-5 5 5,5 8-1,-3-2-9,3 0-3,-3-3-5,5 1-2,-5 9 3,4 14 7,1 12 2,12 6-2,-4-9-4,11-3-7,11-11-3,9-12 7,11-7 7,-4-10 1,1-11 1,-6-3 2,-5-2-4,-8-2 2,-8 2 0,-2 1 6,-1 3-4,-9 8-1,-9 9-1,-1-4 8,-1-8 1,-2-3-5,-9 3 8,-3-9-6,-3-1-1,0 6-4,3 6 2,2-4-2,0 5 1,0 8-3,7 9-1,-1-1-6,6-4-3,-5 11-3,-3 13 6,1 7 2,3 6-7,1 3-1,19 3-10,5-5 3,5-6-5,5-12 1,0-9 10,-5-5 6,5-14 7,-9 3 0,2-15 0,-3-3 6,-2 3 6,-5-1 11,-7 7-11,2 2 4,-2 3 0,-3 2-6,0 5-7,-3 4-2,1 0-1,-1 1-4,5-2-1,6 6 2,0 0-1,4 5 0,0-3 1,-5 0 0,-1 1 1,-1-7 1,-2 7 0,-3-5 1,-2-6-1,1 6 1,-1-6 3,-1 3 2,2-9 2,8-20 3,2-4-8,-1-9 0,3 2-2,-5 10 0,-1 7 0,-2 0 1,-2 15 1,-4 6-2,0 2 0,0 2-3,0 1-5,5 5-7,7 6 7,1 3 2,1 2-3,-3 1 5,1-3 3,0 0-2,0-8 2,-4-7 1,-2 0 0,4-2 0,-13-4 2,9-2 4,4-12 12,0-2-3,0 1-7,-7 0-2,3 2-2,-3 6 0,-3 5 3,0 9-3,-2-6-4,2 9-5,3 0-13,12 2 1,6 6 15,9 5 2,0 0 0,0 5 0,-5-10-1,-1 3 0,-14-2-1,0-11-1,-5 7 3,1-6 0,-6-2-2,0-3 1,-1-3 1,1 6 2,-4-3 2,3 3 0,-6-3 5,-4 6 1,5-11-3,0 5-1,-4-7 0,-1-4-3,2-12 0,-5-6-2,2-11-1,-3-11 0,7-4 0,2-3-2,6 8-3,2 1 2,7 0 2,-5-2 0,10 13 0,-4 17 1,-4 4-1,1 14 1,-5 1-1,1 0-4,4-1 2,4 6 1,1 1 1,3 6 0,1 6-3,-4-1 3,3 14 1,-6-3 0,-2-1 0,-7-3 0,2-2 0,-5-4 0,-6 1 1,-9 6-1,-2-3-1,3-5-26,3-15-13,4 0 0,5-9-25,2-11-11</inkml:trace>
  <inkml:trace contextRef="#ctx0" brushRef="#br0" timeOffset="289167.5394">4000 13372 95,'7'-34'48,"1"8"-11,-10 22 34,2 3-30,-1 2-14,2 2-11,-1-3-9,0 1-7,-1 1 0,13 5-3,4 8 3,7 9 1,6 7 0,6 6 2,-4 11-2,-1-2 2,3-6-3,-2-10-7,10-10 1,-9-11 2,-5-6 3,0-3 1,-9-4-1,0-2 1,0-7 5,-2-3 16,-1-5 3,-12-6-8,0 5-5,-5 0 3,-5 12-4,7 4 1,-8 4-8,4-4 1,-2 9-4,6-3-4,-3 1-3,3 5-14,3 12-9,6 3 4,25-2-7,14-8-7,23-11-1,25-9 1,-1 2-12,-7-5-16</inkml:trace>
  <inkml:trace contextRef="#ctx0" brushRef="#br0" timeOffset="290060.5905">3189 15000 290,'-8'0'61,"8"5"-48,0-5 1,1 9-14,-2-11-3,1 8-2,6 13 0,5 6 5,6 8 3,3 4 0,-2-7-5,-1-9 5,-1-10-1,-9-6-1,-3 0-1,-4-10 4,0 3 4,0 1 6,2-2 16,-8-7-3,-7-19-23,-5-10-3,-3-6-2,-3-7 0,3-4 0,4-1 1,3 13 0,5-3-1,4 3 1,4 3-4,7-6 3,0 2-3,14 1 2,6 6 1,2 6-1,3-2-1,2 11 3,-6 11-2,-10 6 0,-6 6-1,-9 2 0,-1-1 0,5 3-3,-4 2-1,10 3 3,1 4 1,4 13 3,-7 6 0,-7 3 1,-3 7 2,-9-1-3,-4 7 0,-6-8-2,3-7-8,3-1-38,3-8-5,10-6-6,4-9-14,11-9-6</inkml:trace>
  <inkml:trace contextRef="#ctx0" brushRef="#br0" timeOffset="290382.6086">3696 14517 133,'-4'0'55,"4"2"-7,-1-1-6,1 2-24,-6-1-14,10-2-4,-6 7-6,4 12 6,5 8 0,3 2 1,5 6-1,3-9-2,1-5-7,3-11-1,-8-8 3,-6-2 7,-4-3 0,2-4 6,-5-5 28,-1-15-17,-7-7-13,-3 5-3,-10-2 4,-2 9-3,-1 2 3,-2 6-5,4 12-2,9-1-3,-4 6-17,10 0-27,3 10-35,8 0-12</inkml:trace>
  <inkml:trace contextRef="#ctx0" brushRef="#br0" timeOffset="290562.6192">3972 14396 208,'-2'1'11,"2"0"-3,2 1 17,-2-2-18,0 3-7,3 2 2,4 17 0,-1 5 4,7 11-4,-8 4 4,6 4-6,-1-3-40,-7-10-33</inkml:trace>
  <inkml:trace contextRef="#ctx0" brushRef="#br0" timeOffset="291498.6726">3933 14328 265,'-3'0'34,"7"0"-32,-2 0 13,-1 2-10,2-2-3,5 0-4,8 0 4,5 7-3,3-3 4,18 2-3,-2-3 3,-13 8-3,-5-5 0,2 3 0,1-3 0,10-5-8,5-1 3,-4-9-1,2-1 0,-3-9-3,-1-4 5,-4-2 4,-5-2 0,-5 3 2,-8 7 6,-12 13 18,-3 8-4,7-4-16,-5 0-6,-1 3-11,7 1 4,-1 25 7,2 13 3,6 1-2,-3-13-1,12-13-1,-2-6-11,5-11 6,-2 0 3,2-11 3,0-11 1,-4-15 9,-4-12-3,-12-2 5,-5-5 14,-7-8-14,-11-1 9,7 13-8,-3 11 10,5 15-8,4 19 12,0 1-20,8 6-3,-4 4-4,4-4-6,-2 4-8,23 15-7,16 13 18,4 7-7,5 15-3,-2-4-12,-10 3-3,-3-4-10,-14-22 16,-11-24-5,-2-3 23,-11 0 4,5 0 3,-6-9 21,-3-16-21,-1 6 2,-4-17-3,5 9 10,4-5-3,0 1-5,5 2-2,10 1-2,1 1 0,1-1-1,6 7 0,1 4-2,-1 3 1,1 8-17,-2 0-1,-5 12-7,-5 0 2,-4-4 8,2 3 1,-4 0 11,5 2 4,0 0 0,9 3 2,7-3-1,8 9 2,11-6-2,-1 4 12,-2 3-2,-9 1 3,-8-8-5,-12 0 2,-5-1 1,-4-11-3,0 4 8,-6 12-8,-15 18-4,5 13-4,-5 10-91</inkml:trace>
  <inkml:trace contextRef="#ctx0" brushRef="#br0" timeOffset="300592.1926">13094 18413 105,'3'-6'21,"-6"2"3,2-4 18,1 1-21,0-1 2,-3 5-9,3 0 14,0 1-9,-5-5-12,5 4 7,0 3-1,0-2-6,3 2-6,-6 2 0,6-2-1,-3 0-1,0-2 1,0-1-2,2 6 1,-4-1 0,7-4 0,5-1 2,5 6-1,3-3 0,-5 0 0,-2 2 0,1 1 0,3-2 1,-2-5-1,4 7 1,0-6 0,-5 1-1,3 2 1,-1 0-1,2 0 0,1 0 1,5 2 0,0 0-1,-1-5 2,5 8-2,-9-2 0,9 0 1,-1-3-1,3 3 0,5-4 1,-2 1-1,4-5 1,1 10-1,-2-14 0,-3 9 1,2-4-1,-3 4 0,0 0 2,-6 0-2,2 0 1,-2-4 0,-3 8-1,-1-4 0,-4-4 0,8 8 2,-3-4-2,3 0 1,2 0-1,3-4 0,-1-4 0,-2 8 0,2-4 1,-4 1-1,-4 3 1,-7 0-1,7 0 0,-4-4 0,4 4 0,1 0 0,-1-3 0,6-2 1,-3 5-1,7-5 0,-1 12 1,4-16-1,-6 9 0,1 0 0,-1-5 0,6 9 0,-3-8 0,-3 1 0,2 3 0,7-5 0,-10 1-1,3 2 1,1-3 0,3 10 0,-3-10 0,0 5 1,-2 5-1,-4-5-1,-2 0 1,5 2 1,0-2 0,4-7-1,-5 6 0,4 0 0,-5-2 0,3-2 0,-5 5 0,1 0 0,1-3 0,0 3 0,5-4 0,-7 4 0,-3 4 0,4-4 0,-2-4 0,-2 8 0,4-5 0,1 5 1,-6-4-2,-2-4 2,5 4-2,-5 0 2,-1 0-2,1 4 1,5-2 0,-7-2 0,4 6 0,-2-4 0,1-2-1,0 7 1,4-11 0,3 12 0,1-3 1,-2-2-1,5-3 1,-6 5-1,9-5 0,-5 2 0,-6-2 0,13 5 0,-7-5 1,-1 5 0,1-2-1,0 1 0,-4-4 0,10 5 0,-3-5 1,1 2 0,2 7-1,0-9 1,0-4-1,0 8 1,1-8 0,-5 4 1,6 0-1,-12-5-1,6 10 1,-3-14-1,0 13 2,-2-8-2,0 4 0,-3 0 0,0 4 0,3-4 1,-9 0-1,4 5 1,2-10-1,-2 5 0,-1-2 0,3-3 1,-3 15-1,-3-15 1,3 5-1,0 0 0,-6 0 1,10 0-1,0 0 1,1 0-1,4 0 1,-7 5-1,6-5 0,-4-8 0,2 8 0,0 0 2,4-4-2,-5 4 1,-5-5-1,4 2 1,-4 3 0,-8-5-1,5 5 0,-6 0 2,8-4-1,-10 4 0,3 0-1,4-5 2,-1 2-1,1-2 2,-2 1-3,3-3 5,-1-4-3,-2 8 2,3-1-3,0-3 0,-6 7 0,11-6 1,-10 3-2,3 0 1,4-4-1,1 7 0,-8-7 1,10 4-1,2-2 0,-1-2 1,1 4-1,-4-3 0,2 6 0,-1-2 0,3-1 0,-7 3 1,6 0-1,1-3 0,1 0 1,-2-1-1,2-1 1,6 3-1,-9-5 1,0 7-1,-2-3 1,5 3-1,-6-7 2,3 5-2,-7 2 0,6-4 1,-9 1 0,-1 3-1,2-3 0,-2 0 2,2 3-1,-4 0 0,1-2-1,-7 3 1,5-1-1,0 0 0,4-1 0,-7 1 0,7 5-1,-4-5-1,5 2 2,4-2 1,3 5-1,3-2 0,2 1 1,2-4-1,2 9 0,5-6 0,-5-5 0,12 11 1,-11-8-1,8 4 0,-1-8 0,-7 10 0,-3-7 0,8-1-1,0 2 2,-5 2 0,4-6 0,-4 3-1,-1-7 0,1 4 0,-4 1 0,-3 2 0,4-2 0,-1-1 0,-5-3 1,1 6-1,2 0-1,-3 0 1,3 4 1,-3-4-1,0 0-1,-1 0 1,3 2 0,6-2 1,-9 3-1,9-1 0,-2 0 1,3 1-1,1 0-1,-1-3 1,-1 3 1,1 1-1,-4-7-1,3 3 1,0 0-1,-2 0 2,8 0-1,-9 0 1,9 0-1,-8 3 1,-1 0-1,2-1-2,-7-2 2,4 0 0,3 5 0,-10-8 0,11 6 0,-8-1 0,8 1 0,-3 1 0,-6 1 0,1-5-1,4 5 1,-8-5 0,2 9 1,-3-6-1,2-3 0,-2 2 0,2-4 0,-4 4-1,-1-2 1,-3 4 1,2-8-1,-7 8 0,0-8 0,0 4 0,-2 4 1,1-4-1,-5-1 0,3-4 1,3 10-1,-3-5 1,-3 0 0,0 0-1,3 0 0,0 1 1,-3-1-1,3 5 2,-5-10-1,-4 4 0,-15 2 0,-10 2-1,-6 2 0,-7 2-3,-14-4 1,0 4 2,-6 4 0,2 2 1,-4 7-1,-9-3 2,-2-7-2,-14 9 0,4-2 0,-2-13 3,-5 7-5,-1-7 4,-3 2-2,6 0 0,1-1 0,-3 0 1,-4 0 2,10-2-6,7-1 3,-14 2 0,4-6 0,0-2 2,-2 4-1,-2-3 0,-2-4-1,6 4 0,10 0 1,-5-1-2,-4-3 2,13 2-1,-2 3 0,9 5 0,8-4-3,-9 3 3,4-2 1,3 3-1,-6 10 0,7-10-1,3 1 1,1 0 1,-1 5-1,2-2 0,-5-3 0,8 9 0,0-7-2,-2 1 4,7 5-3,-11-10 2,8 5-2,-3-6 2,9-2-2,1 9 4,-4-5-4,8 0 1,-17-2 0,6 4-2,-2-7 6,-3 6-5,-7-8 2,4 4-2,1-4 1,-6 2 0,-3 5 1,2-4-1,5-2-2,-4-3 2,3 5 4,-10 1-4,-2 2-2,5-4 2,0 2-1,11 2 1,-3 1 0,-5-8 0,3 7 0,0-5 0,1 0 0,8-10 1,-1 2 0,6-3 0,-3-3-1,3 5 0,3-5 0,3-3 1,3 8-1,7-8 0,-5 14 2,9-11-2,-3 7-1,3-5 1,-2 3 0,3-1 0,2 2-1,1 4 1,-1 0 0,1 1 0,4 0 0,5 1 0,1 3 0,-6-1-1,5-4 1,-2 4 0,1-2 1,-1-1-1,-11-4 0,3 2 0,3-4 0,0 4 0,1-3 1,6 5 0,2 0-1,2 1-1,1-5 1,-1 0 0,-2-1 1,6-6 0,-6 0-1,-3 3 0,0-2 1,6-5-1,-4 1 0,4-2 3,6 6-3,-3-11-1,3 5 1,5-4 0,-2 4 1,0-3-1,0-3 0,1-3 1,-4 4 1,5 4 0,2 0-1,-1 1-1,2 2-1,2-4 1,1 3 0,1-4 1,0 1-1,1 5 0,4 2-1,-4 3 1,-2 2 0,5-1 0,-5 8 0,-1-4 0,4 6 0,-1-4-1,8-3-1,3 1 0,0 4 2,10-3-2,9-3 1,10 5-1,3-1 2,8 3-2,8 0 2,1-1 0,1 1 2,8-1-4,0 1 4,15-2-2,16 0 0,-5 1-1,12-4 0,13 3 2,0-2-2,-3-1 1,-5 0 0,0 2 1,-12 4-1,3-7 0,12 3 0,11 2 1,-9 0-1,10 1 0,3 3-1,-10-6 1,-2 7-1,-5-2 2,-7-2-2,-11 2 2,0 2-2,12 3 2,-5-1-1,-6-7 0,10 13 0,1-5 0,-1-3-1,-11 0 0,-5 0 1,-3-3 0,-11 0 0,-8 1 2,-4 4-2,-1-11 1,-3 7-1,7-1 1,-2 1-2,-11 4 1,5-2-1,1-6 1,7 12 0,-4-17 0,-8 8 0,1 0 0,-6 6 0,-4-6 0,-8 6 0,0-6 0,4 8 0,5-5 0,-3 4 1,5-7-2,-5 8 2,1-5-1,0 1 0,2-4 1,-6 8-1,10-10 0,-4 5 0,7-4 0,-6 10-1,5-8 1,-2 2-1,8 2 1,2-2 0,1-5 1,-3 4-1,-5-4 0,-9 5 0,-3-4 0,-1 4 0,-6 0 0,-3-2 0,-2 4 0,0-2 0,-1 2 0,-4-5 0,-6 8 0,4-4 0,-6 4 0,-3-10 0,-2 12-1,1-4 1,-1 1 1,-1-7-1,4 8 0,-5-5 0,5 8 0,1-13 0,5 11 0,2-4 0,0 7-1,4-9 2,5 2-2,3 1 1,-4 9 0,-3-12 0,4 4 0,-2 1-1,6 7 1,-7-16 0,-5 14 0,-1-7 0,3 0 0,6 0 0,-10 2 0,6 0 0,-4-3 0,-4 5 0,0-4 0,-3 0-2,-6 6 2,0-9-2,-6 7 1,-2-6 0,0 8-2,3-4 2,-6 0 1,4 2 0,0 0 0,-2-2 1,2 1-1,-1 2-1,1 2 0,-2 0 1,1-1-1,-1 1 0,0 12 0,3-8 1,-3 7 0,-1 1 0,2-2 0,2 2 0,-6-3 1,6 1-2,-5-4 2,-2 1-1,1-4 0,-3-1 0,3 1 0,-3 0 0,-2 1-1,2 3 3,-1-2-2,2 5 0,-2-6 1,1 1 0,-2-1-1,-1-3 0,3-3 0,-3 2 0,2-3 1,-4 1-1,1 1 2,-5 1-2,2 0 2,-4-2 0,5-2-1,0 4 0,-7-2 1,7-1 0,-6 0-1,-3 5 1,-7-3 0,5-1 0,2 4 0,-10-7-2,1 4 2,-5 1 1,-6 2-1,-1-2 1,6-5-2,-9 4 0,2-1 1,4-3 0,-1 5-1,5-4-1,1-1 2,-6 4-1,0-1-1,7-5 3,-10 1-2,7 2 1,-8 1 0,7-3-1,1 3-1,-3-4 1,13-1 1,-3 2-2,5 0 0,-2 0 2,12-4-2,-11 8 1,7-8-1,-6 0 1,9 5-1,-6 0 0,0-1 1,3-6-1,-1 9 0,-1-1 0,8-3 0,-1-3 0,-4 2 0,5-1 0,-11 7 0,12-8 1,-13 6-1,-1 0 1,2-6-1,5 7 1,-7-3 0,10-4-1,-6 0 0,-3 2 1,5 3-1,-8-5 0,8 11-2,-6-11 2,-1 6 0,-4 0 0,0 2 0,-15 6-14,-4 9-27,-5 2-12,-1 8-20,-6 3-32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2.84167" units="1/cm"/>
        </inkml:channelProperties>
      </inkml:inkSource>
      <inkml:timestamp xml:id="ts0" timeString="2020-04-27T16:02:06.711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177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28.34025" units="1/cm"/>
          <inkml:channelProperty channel="Y" name="resolution" value="28.33948" units="1/cm"/>
        </inkml:channelProperties>
      </inkml:inkSource>
      <inkml:timestamp xml:id="ts1" timeString="2020-04-27T16:07:23.440"/>
    </inkml:context>
  </inkml:definitions>
  <inkml:trace contextRef="#ctx0" brushRef="#br0">19973 3282 120,'-1'-8'22,"4"8"-4,-2-6 1,-2 4-6,1-4 9,-3 5-11,3-3-1,-2 0-3,1 1 8,1 1-2,0-2 0,-2 4 0,1-3 3,1 5-6,0-4-1,-2 5-1,2-7-2,2 4-2,-2 1 0,0-2-3,0 2-1,1-2 0,-2 2 1,4-1-1,-5 0 0,4 0 0,-2 0 0,0 2 0,-2-4 1,1 2-1,4-1 0,-3 2 0,-3 1 0,6-4 1,-6 2-1,6 2 0,-5-2 0,2-2 0,2 4 0,-4-4 0,2 2 0,2 2 0,-4-2 0,4-3 0,-2 6 0,0-3 0,-2 0 0,4 0 0,-4 0 0,4 1-2,-1-4 1,-1 6-2,-1-3 1,1 0-1,-2 2 0,2-2-1,3 4 1,2 0 1,-4 7 1,2 3 0,2 3 1,-2-2 0,3 3 0,0 2 0,-3 0 1,1-3 0,4 5-1,-8-1 0,3 2-1,5-2 1,-3 10 0,1 4 0,-1-12 1,-1 13 0,2 2-2,0 0 1,0 3 0,1 0 0,-4 3-2,6 4 1,2 1 1,-2 4 0,-3 0 0,2-3 0,-2-3 1,4-4-1,-3-1 0,0-4-1,4-1 1,-5 1 0,4 1 0,-1-4 0,2 6 1,-1-1-2,-1 1 2,-1-2 0,1 2-1,4 4 1,-7 0-1,4 8 0,1 1-1,-5 2 2,0-7 0,7 7 0,-4-2 0,-2-2 0,1 7-1,4-8 0,-3 6 0,0-3 1,6-4-1,-8-1 1,5 1-1,-3-3 1,3 1 0,-4 1 0,5-1 0,-4 0-1,-2-7 0,2 8 0,3 0 0,-4 7 1,0 10-1,1-10 2,1 1 1,1-1-3,-5-1 2,5 5-2,-7 0 2,-1-4-1,6 0 0,0-3 1,-6-7-2,5 3 2,-5 0-1,1-2-1,-1-2 1,3 6 0,-3 3 2,-3-8-3,1 10 0,-1 2 1,3 7 3,0 4-3,1-8 0,4 1 0,-8-1 1,2 0-1,1 6 2,-3-5-2,0-1-1,7-7-2,-7 2 1,6-6 1,-3-1 1,3-3 1,6-1 0,-9-1-2,8 0 0,-8-3-1,1 1 2,-4 4 0,0 0 0,3 3-1,-3 9 3,-3-11-3,-1 0 0,11 0 2,-10-3-1,-1-7-1,8 7 1,-1-1-1,3-1 2,-9-2-2,13-2 0,-10-5 2,7 0-1,-4-5 1,4 0 0,-7-3-2,10-1 0,-13-2 0,8 2 0,-2-7-1,4 8 2,0-5-1,-4 2 1,-1-2-1,6 2 0,-5-3 0,0-5 0,1 1 1,-4 4-1,7 0 0,-7-2 0,5-3 1,1-1-1,-3-1 1,1 0-1,-4 3 1,3 1 0,-3 0-1,11 0 0,-15 1 1,11 3 0,-6 4-1,2-3 1,0 1-1,3-3 1,0 7 0,1-13 1,-11 6-1,13-9 0,-6 4 0,2-3 1,-8 0-2,6-5 2,0-4-2,-6-2 0,6 5 1,-2-2 0,-2-1 0,2 5-1,-1-5 1,0 4-1,2-3 0,1 3 1,-3-4-1,1-2 1,-1 2-1,0-1 0,0-4 1,0 5-1,2-2 1,-4 0-1,2 0 1,2 0-1,-5 4 0,6 10-1,-2-2-1,-1 2-36,4-1-27,5-12-48</inkml:trace>
  <inkml:trace contextRef="#ctx0" brushRef="#br0" timeOffset="1598.0911">18395 4059 230,'-3'-4'32,"5"6"-11,-2 0-7,0-2 2,3 0-12,-3 3 4,3-3-8,21-10-1,35 0-1,25-4 1,20 2 0,26 0 1,22-4 1,20-5 2,11-9-2,59-1-1,20-5 0,-11 7 0,-44 4 0,-47 0-1,-20-3 3,-12 7-2,-25-3 1,-37 13 0,-41 3-1,-23 5 1,1-1 1,-5 3-2,-5 6-39,-29 6-52,-30 7-43</inkml:trace>
  <inkml:trace contextRef="#ctx0" brushRef="#br0" timeOffset="2760.1578">18521 3450 246,'3'-8'28,"-3"5"-10,0 1-3,1 2-7,-1 0-5,2 0 4,-1 0-7,2 0 0,9-1-4,9 7 3,4 5 0,4 4 0,-1 6 0,2 4-3,-6 9 4,-5 7-3,-4 4 0,-9 1 3,-3-4 0,-4-15 0,1-10 0,-4-6 2,1-7-1,6-4 7,-1 3 3,-2-4 24,0-5 8,-5-17-27,5-6-9,2-22-7,10-8 0,-3-10-2,4 14 2,-1 10 2,-1 0-2,-1 8 0,0 1-1,-2 4 1,-2 2 0,3 6 0,-3 9 0,-2 7 0,-4 6-2,0 4-1,-6-2-6,6 5-3,0 6 3,5 14 6,-5 11 3,1 3 1,-2 3 0,2-11 0,2 0-1,3-8 1,3 0-1,3-3 2,2-5-2,8 2 0,8 2 0,10-5 0,12-4-6,8-2-25,-1-1-26,3-4-19,-10 8-35</inkml:trace>
  <inkml:trace contextRef="#ctx0" brushRef="#br0" timeOffset="3809.2178">20447 2977 216,'-4'-15'44,"4"12"-16,-1 3-12,1 1-1,0-2-3,-2 4-12,4-3-1,-4 1-7,2 1-2,3 8 6,3 12 4,2 4 0,-1 6 0,12 4 1,-2-9 0,1-4 1,1-5 2,-1-6-2,-3-7 0,3-2 0,-15-6 1,0 3 3,3-11 25,0-9-18,-2-4-5,-5-3 7,-8 2-6,9-1 2,-3 3 4,-3 8-10,3 5 5,-3 7-3,9-2-1,-3 3 1,-5 4-7,7-2-1,1 1-4,-3 3 0,-2-4 0,4 5-2,7 11 5,3 9 1,-6 8 1,22 9 0,-13 4 0,15 5 0,-8 2 1,-3-2 3,-5-1-4,5-5 0,-7 2 0,3 4 0,-4-1 0,-2-3 0,2 1 0,-7-8 1,-3-11-1,-6-9 0,-8 2-5,-6-2 3,-17-1 2,-13-13-3,-15-9 8,-15-14-4,8-16 9,9-12-8,10-8 1,5-12 1,19-5-8,16-1 3,25 7-4,25 0-18,15 4-6,10 11-11,4 14-25,8 19-48</inkml:trace>
  <inkml:trace contextRef="#ctx0" brushRef="#br0" timeOffset="4463.2552">20775 3696 238,'5'3'58,"-5"2"-58,17-5-4,32-5 4,21-13 1,26-1 9,30-9-5,11-5 1,-4-13-2,-2 3 3,-18 9-6,-18 3 0,3 9 5,8 0-5,-15 8-2,-25 5 0,-17 3 1,-21 3-2,-20 2-24,-5 2-45,-20 9-2,-18 18 48</inkml:trace>
  <inkml:trace contextRef="#ctx0" brushRef="#br0" timeOffset="5918.3385">19034 4572 315,'0'-2'57,"-2"2"-56,4 2 14,-4-1-13,1 0-2,1 1-3,3 12-1,6 14-1,11 19 10,0 17-4,2-1-1,-4-2 0,4 0-9,0 25-29,0-18-37,2-8 9,5-17-40</inkml:trace>
  <inkml:trace contextRef="#ctx0" brushRef="#br0" timeOffset="6853.3919">20621 4492 283,'1'-3'35,"-2"1"-21,1 7-12,0-5 2,3 0-4,-8 4-2,10 9-2,2 9 4,8 17 2,-2 2 0,4 8 0,-1 7-2,1 2-4,0-8-56,6-4-53</inkml:trace>
  <inkml:trace contextRef="#ctx0" brushRef="#br0" timeOffset="7124.4072">21013 4633 119,'21'-44'69,"-4"14"-67,-10 17 41,-9 12 21,2-1-41,-7 1-23,7 5-16,-12 20 3,-10 17 13,11 11 0,8 2 0,9-5-1,15-22-6,-2-15 1,-5-10 6,9-10 1,2-8 55,12-13-4,4-13-20,-8 1-7,-10 10-7,-16 8-3,-11 2-10,-11 4-10,-25 3-48,-34 22-35,-44 25 1,-4 23-80</inkml:trace>
  <inkml:trace contextRef="#ctx0" brushRef="#br0" timeOffset="7568.4328">19354 5760 322,'-8'-13'67,"9"12"-36,-1 0-16,-3 1-14,6 1-1,0 2-6,-10-2 0,13 15-4,1 12 10,0 27 0,10 21 4,5-17-4,-3-12 2,19-15-2,-4-6 1,20-9 1,13-10-2,30-11-1,18-15-17,7-9-12,-15-5-25,-26-1 0,-14 2-24,-22-2-36</inkml:trace>
  <inkml:trace contextRef="#ctx0" brushRef="#br0" timeOffset="8099.4632">20612 5717 184,'0'-2'38,"0"2"-26,0 1 8,-3-2 8,3 2-15,6-2-6,-6 2-4,3-1-2,11 0 4,12 3 17,0 4-2,2-1-8,-4 0 1,-4 8-2,-3-4-9,1 2 1,-3-1-1,-7 3 0,3-7-2,-6 6 2,1-4-1,-8 5-1,-4-4 0,-6 10 0,-12-1 2,-3 2 4,8-16-2,13-2-4,-3 5 0,1-7 0,8 1-8,3-4-1,-3 2-10,0-4-5,4 7-6,-4-6 1,3 3 2,0-5 8,-3 2 4,3 1-12,1-1 2,6 1-37</inkml:trace>
  <inkml:trace contextRef="#ctx0" brushRef="#br0" timeOffset="8991.5142">20804 5657 334,'-4'0'65,"7"-1"-65,-6 4 1,4-5-3,1 6 2,-2-2-6,3 14 3,4 12 3,4 8 1,2 7 1,6 7-1,2 8 1,6-11-2,3-10-3,6 1-73,1-29 50,2-9-31,2-14-31</inkml:trace>
  <inkml:trace contextRef="#ctx0" brushRef="#br0" timeOffset="9426.5391">21122 5636 244,'1'-7'92,"2"5"-82,6 1 0,9 2 8,10 6-8,10 0 5,1 5-15,-3-2 0,-1 7 5,1 5-8,-9-3 4,-6-2-1,-8 3 0,-4-1 0,-3 0-1,-4 1 5,-14 14-8,-18 16-2,-24-1-50,-11-8-83</inkml:trace>
  <inkml:trace contextRef="#ctx0" brushRef="#br0" timeOffset="9619.5502">21404 5387 251,'25'-24'63,"6"3"-49,4 4-4,-7 9-10,0 4-1,-7 7-11,-6 10-44,-9 8-21,-21 16-14</inkml:trace>
  <inkml:trace contextRef="#ctx0" brushRef="#br0" timeOffset="10221.5846">19141 6101 376,'-6'-31'54,"6"7"-32,3-2-20,3-2 5,3 2 0,2-6-7,2 1-13,14 2-16,-2 0-11,17 9-9,1 11-11,-1 11-22,0 3 4</inkml:trace>
  <inkml:trace contextRef="#ctx0" brushRef="#br0" timeOffset="10821.6189">19769 6815 234,'-24'-18'102,"17"12"-55,14 6-31,-4-1-16,-2 1-2,2-2-2,4 7 0,19-4 4,12 8-1,-1 2 1,-7 7 0,-12-1-4,-8-1-11,-10 7 3,-7-4 3,-2 3 6,0 5 3,7-9 0,2 0-1,15-4-4,6 1 0,18 2 5,10-1 0,2 4 0,-1-5 1,-5 2 0,-13-3 6,-13-5 10,-8 2-5,-10-7-2,-2 1-3,-1-1 4,-4-3 2,-3 10-5,-24 19 1,-25 11-5,-6 1 2,-5-1-6,13-7-6,17-7-47,31-10-17,25-1-41,37-21-31</inkml:trace>
  <inkml:trace contextRef="#ctx0" brushRef="#br0" timeOffset="11753.6722">21055 6883 245,'-2'-5'72,"5"-3"-38,-1 8-16,1-9 8,12 3-20,12-7-3,12 7-6,6 4 6,3 2-7,-6 5 8,-5 11-8,-4 4 3,-6 9-1,-9 6 1,-14 10-2,-7 6 2,-8 0 2,-5-5-2,0-10 1,6-16-2,8-9-1,1-3-5,7-12-7,-2 5 4,39-22 10,21-21 2,11-9-1,-9-8 1,-8-15 3,-4 3-4,-8 20 1,-14 23-2,-16 14 2,-19 14-2,1 3 1,-4 0-21,-7 20 0,-11 25 21,-6 18 2,6 9-2,11-22-14,13-14 9,12-19 5,-2-7-1,5-9 1,9-12 9,4-7 29,4-13-1,-2-4-2,2-8-8,-12-3-8,-8-3-8,-12 10-8,-20-1-3,-8 6-23,-15 14-40,-14 12-28,-25 30-61</inkml:trace>
  <inkml:trace contextRef="#ctx0" brushRef="#br0" timeOffset="12795.7318">19730 8279 231,'5'-12'61,"-2"5"-25,7-7-17,-4 1 11,5 1-10,-7 4-4,2 2-9,1 0-3,-1 2-8,3 3 5,9 1-2,-1-2-1,-3 5 1,-9-1-5,0 7-11,-2-3 4,-2 11-2,-2 5 12,-4 10-6,-4-3 0,6 2 2,4-5 1,10 0 2,7-1-1,3 1 4,9-7 0,-2-1 1,3-6 0,1 2 1,-8-5 0,-5 2-1,-3-4 2,-7 2 1,-4-8 8,-7 4 0,1-2 2,-1-2-4,-1 2-4,2-2-5,-1 8 0,1 10 1,-8-4 1,4 4 0,4-6 0,-1-3 0,-1-5-1,2-4 0,2 3 0,-4-4-1,5-2 0,-2 9-8,0 0-24,-2 3-43,-3-5-42</inkml:trace>
  <inkml:trace contextRef="#ctx0" brushRef="#br0" timeOffset="13334.7627">19950 8107 153,'-11'-32'121,"3"13"-54,1 9-32,6 4 4,1 6-11,-2-4-17,4 8-11,-4-1-8,2 0 2,2-2-5,2 33 8,5 20 3,-3 25 2,-4-2-2,-1 3 1,-2-3 0,1-4 2,3-10-3,10-21-2,5-19-1,1-6-3,2-12 4,6-2 0,12-11 2,2-9 4,0-14-3,-1-1 4,-7-14-4,-3-5 4,-8 3-2,-3 2 1,-11 12 4,-5 8 7,-3 11 5,-7 8-2,3 7 8,1 0-22,3 0-4,0 2-2,-1-2-4,2 3-2,1 21 5,-1 20 3,6 15 1,4 7-1,12 5-15,7 1-14,11 3-14,14-5-17,-1 3 1,12-25-85</inkml:trace>
  <inkml:trace contextRef="#ctx0" brushRef="#br0" timeOffset="13989.8001">21317 8101 324,'-1'1'53,"2"4"-53,-1-2 0,-3-1-4,2 15 1,-4 7 4,-1 13-4,0 5 6,4-2 2,6-11-5,3-7 1,4 0-1,4-9 2,-3-2-6,-2-8 9,5 0-4,-1-7 2,5-6 1,8-18 0,1-4 0,2-12 8,-3-3-5,-5 7 7,-12 10-12,-4 12 26,-4 13-4,-4 8-8,1-1-10,-1 0-6,2-2-2,-1 4-8,1 3 5,4 19 4,4 14 1,7 5 2,1 12-2,2 5 4,-6 1-4,-4 3-3,2-7-15,-4-11-6,2-7-2,0-4-14,1-6-13,0-6-32,0-11-23</inkml:trace>
  <inkml:trace contextRef="#ctx0" brushRef="#br0" timeOffset="14766.8446">21372 8345 240,'-10'-13'57,"7"4"-32,4 3 25,5-8-27,7-3-17,12-7-2,22-7-2,10 4 0,10 5 0,-7-2-2,-5 12 3,-12 10-2,-13 9 1,-8-1-1,-6 11-1,-9-3 0,5 12 1,-12 5-1,-3 13 3,-12 9-1,-10 12 6,-1-7-8,-2 3 0,3-8-1,2-8 1,3-6 4,12-12-2,5-7-2,1-8-2,7-7 2,0 1-2,9 0 2,6-2 0,15-8 8,18-6-2,2-9-3,12-5-3,-3-2-14,-10-7-6,-7-5-17,-2-1-14,-9-11 6,-12 7-35,-11 0-12</inkml:trace>
  <inkml:trace contextRef="#ctx0" brushRef="#br0" timeOffset="15045.8605">22055 8223 73,'-17'-9'45,"14"-1"29,-2 7-14,5 3-6,0 0-25,0 0-15,6 0-8,9 3-2,14 7 20,6-1 4,9 3-11,-6 6-6,7-4 1,-3 5 0,-8-2-3,-8 0 0,-9-4-3,0-1 0,-10-1-3,1 4-1,-5 4 2,-6 3-1,-6-1-2,-5 8-1,-19 4-3,-10-8-34,-5-9-15,8-9-27,2-10-16,5-16-80</inkml:trace>
  <inkml:trace contextRef="#ctx0" brushRef="#br0" timeOffset="15181.8682">22369 7936 175,'52'-34'32,"2"4"-28,9 5 7,-8 5-11,-11 4-50,-9 9-69</inkml:trace>
  <inkml:trace contextRef="#ctx0" brushRef="#br0" timeOffset="16763.9588">21623 2772 159,'-6'-25'78,"2"5"-45,2 9-19,1-1 41,-4-4-42,3 13 5,1 2 13,2 1-22,1 3-9,-2-3-5,2 1-3,-2 5-7,4 7 13,7 22 0,6 17 2,4 13 0,-1 10 2,8 4-2,-6 4 1,4-8-1,2 8 2,-5 1-4,3 3 3,6 8-1,6 20 3,1-4-3,8 2 4,-6 7-1,0-7 1,1-6-2,-9-13 1,5-4-3,-7 2 3,2-7 1,-8 18-1,-5 14 0,-5-13-2,-3-2 3,1 10-4,2-11 1,-3-6-1,7-9 3,-4-2-3,-1-3 4,0 3-3,-3-9 2,5 12-3,-7 14 1,5-6 4,-2 2-5,0 10 2,5-3 0,-1 0 0,0-11-2,-3-10 1,4-4-1,-5-1 0,-3-10 2,1 5 0,-4 4 3,3 15 0,3-8-4,-6 6 2,1-11-1,1 12-2,0-6 1,2 2 2,3 6-2,3-12 4,1-6-5,4 4 7,0-1-1,-6-5-4,-1 14 8,0 0-4,-2-7-4,0 2 5,5 2 0,-1-1-3,0-3-3,-4-4 2,9 8-1,-3-18-2,-2-9 0,2-11 1,-2-1 0,-2 0 0,1-6 1,-5-3-2,-5-10 0,0-2-16,-3-4-40,2-10-30,-7-14-34,13-31-34</inkml:trace>
  <inkml:trace contextRef="#ctx0" brushRef="#br0" timeOffset="19022.088">23173 2434 240,'0'-1'28,"-3"1"-11,3-2-8,0-10 18,-2-4-15,-1 5-12,0-1 15,-1-2-13,1 3 12,-2-3-4,2 5 5,-2 5 4,0 0-12,2 1 3,-5 3-9,2-4-2,-17 8-8,-15 6 3,-6 11 6,0 11 0,0 7-2,6 5 4,-2 4-9,2 8 15,-3 0-14,10-6 12,6 6-7,1-7 1,4 4-2,8-18 2,6-13-2,8-5-2,1-9-1,2-3-3,5-2-2,12 1 10,9-4 0,30-12 2,11-11 3,-6-12-5,-2-11 2,-12-3-1,-4-6 2,-3 3-2,-2-4 0,-11-3 0,-9 9 0,-13 5 0,2-6 2,-12 11-2,0 16 0,-6 3 0,-7 3 0,1 5-1,-6-3 0,3 11 0,-1-2-2,2 1 0,-5 2-1,5 4 0,5 0-1,-1 2 1,-3 3-2,-8 2 5,0 8-1,0 8-2,-7 2 3,13 7 0,3-7 0,7-4-3,5 3 3,8-3-1,-2-5 1,9 4 0,9 0 1,10-3 2,12-4 3,23-4-6,11-7-13,8-13-53,-10-7-39</inkml:trace>
  <inkml:trace contextRef="#ctx0" brushRef="#br0" timeOffset="19330.1056">23620 2367 115,'-6'-1'22,"-1"2"-14,7-5 15,-7 5 7,2-1-2,1 3-28,-7 10-10,-2 16 7,-7 14 1,4 0 4,13-3-2,6 4 2,10-13-2,1-14 2,0-7-1,0-10 3,0-3 5,-6-1 18,9-5 20,4-13-6,-2-8-26,-12 0-1,-2-8-6,-13 1-8,-8 8-4,-8 0-11,2 10-14,-1 5-34,-3 14-18,-1 11-46</inkml:trace>
  <inkml:trace contextRef="#ctx0" brushRef="#br0" timeOffset="20200.1553">24120 2677 173,'-6'0'45,"6"0"-42,0 3-3,-1-1 16,-2 0-6,1 2-10,-2 10 0,-1 13 2,-6 3-2,-2 4 8,0-5-8,-1-4-2,2-3-42,5-7-40</inkml:trace>
  <inkml:trace contextRef="#ctx0" brushRef="#br0" timeOffset="20972.1992">24876 2094 235,'-4'-7'36,"2"4"-20,-4-1 1,-1-3 1,-5 6-1,1-8-10,7 9-7,-12 0 0,-4 2-11,-13 11 7,-13 8 1,-2 13 3,-2 10 1,5 4-1,2 15 0,5 5 0,10 11-2,26-25 2,12-17 0,7-9-1,6-9 1,14 1 3,3-12 2,11-11-3,3-16 2,1-8 3,0-13-2,3-14 3,-9 0-5,-11-5 2,-8-1 2,-7 10-5,-9 11 2,-5 2-2,-7 4 3,-8 5-1,-1 11 1,1 9 5,-1 5 0,1 6-10,3-3-10,-6 8 2,-13 10 8,-5 11 0,3 2 0,14-2 0,2-4 0,11 3-1,9-5-2,14 4 1,15 6-2,16-2-9,4-4-18,-7-10-13,-8-14 8,-3-13 16,-17-5 15,-9-2 5,-8-2 3,-7 5 29,-4-3 3,1 9 4,-4 6-10,2 7-4,2-8-25,-1 6-4,-2-3-4,4 3 1,0 17 4,0 15 2,3 21-8,0 6-38,13 11-15,5-1-29</inkml:trace>
  <inkml:trace contextRef="#ctx0" brushRef="#br0" timeOffset="21775.2454">24086 2926 288,'2'0'0,"-6"0"0,4 2-15,-3 4 6,-12 15 7,-19 11-14,-9 2-97</inkml:trace>
  <inkml:trace contextRef="#ctx0" brushRef="#br0" timeOffset="23363.3363">23628 2235 264,'3'-1'47,"4"-1"-44,-4-3 14,9-4-2,7-8-15,16 0-2,10 0 2,2 2-11,-3 6-33,-7 4-33,-22 5-58</inkml:trace>
  <inkml:trace contextRef="#ctx0" brushRef="#br0" timeOffset="23506.3444">23628 2328 90,'7'-1'3,"8"4"33,12-7 4,20-6-18,3-1-16,2 0-3,-4-2-3,-3-5-84</inkml:trace>
  <inkml:trace contextRef="#ctx0" brushRef="#br0" timeOffset="24520.4024">24033 2002 78,'-1'0'52,"4"1"-38,-5-2 6,2 0 9,2 2-4,-4-1-5,4-1 2,-2 2-8,0-1 1,-2-1-9,4 2 5,-1-1-7,-1 0-1,2 0-3,1 0-4,3-2 2,15-1 2,2 3-2,-3 0 1,-7 3-3,-5-1 2,1 1 1,-6 2-3,6 8-3,-5 10 5,-1 3 1,-6 4 1,-1 6 0,-5-7 2,0 0 0,3-7 0,3-5-2,1 3-8,-1-6 2,3-2-9,2 0 6,-1-3-7,2-1 1,0-5 1,0 0 3,5 2 0,2-2 5,-1 0 5,3 1 0,0 3 1,-3-2-1,-1 0 1,-4 2 0,3 7 7,-2 1-4,-2 3 4,-3-11-1,-3 18 8,-6-6 4,0 1-2,-6 2-3,-3-8-2,3 3-5,-6-1 0,2-4-2,-8 1-2,9 2-4,4-9 1,3 3-33,9-7-27,8 2-34</inkml:trace>
  <inkml:trace contextRef="#ctx0" brushRef="#br0" timeOffset="25062.4334">25522 2326 191,'-3'2'72,"6"-2"-61,0-1 2,-5 0 13,5-3-9,7 4-6,9-6-11,14-2 7,-2 5-6,0-1-1,5-3 1,6 7 0,-3-1-1,-2 8-50,-1 7-33</inkml:trace>
  <inkml:trace contextRef="#ctx0" brushRef="#br0" timeOffset="25211.442">25531 2603 116,'12'0'5,"13"-5"26,14-6 18,12-3-23,4-3-19,-1 3-6,5 3-1,8 2-22,-4-4-63</inkml:trace>
  <inkml:trace contextRef="#ctx0" brushRef="#br0" timeOffset="26697.527">26135 2268 117,'3'0'57,"-3"-2"-31,-3 4 16,8-2 6,-7-4-9,2 6-19,0 0-5,3-6-11,-1 6-2,-2-2-2,13-5-2,23 7 2,1-1-2,2 1 1,2 3 1,-8 1-1,-9-3 0,-6-2 1,3 3 0,-9-1-1,6-1 1,-6 2 0,3-4 1,-5 3 0,-5-3-1,-5 1-2,-2 2-2,2-2-2,-1 7-7,2 4 9,-4 10 4,-3 6 0,-1 3 2,0-6-2,0 0 3,0-5-2,2-3 0,1 6 0,-2 1 2,3-2-1,-1-5 1,2 5-3,2-8-4,0 0-14,2-5-11,4 0-6,5-2-13,9-5-7</inkml:trace>
  <inkml:trace contextRef="#ctx0" brushRef="#br0" timeOffset="26988.5436">26588 2109 248,'5'-5'53,"-5"7"-35,3-6 7,5 0 7,-1 5-23,2-1-9,10 7-1,5 8 1,-3 7-1,0 7 2,0 12-1,-11 14 0,-14 9 5,-7 21 2,-14-7-7,-9-2 5,-13-3-4,-9-1-1,-13-4-4,-8-3-8,-7-2-59,3 0 2,-4-3-46</inkml:trace>
  <inkml:trace contextRef="#ctx0" brushRef="#br0" timeOffset="28624.6372">22032 2709 199,'-3'-12'38,"1"11"-3,2-4 4,-5 3-2,7 2-12,-6 0-9,2-1-8,2 4-8,0-3 0,0 3-10,-4-1-5,5 9 4,4 26 11,-5 17 2,9 7-2,1-13 4,-2-14-4,9-13 0,-6-11 0,-3-10-1,2 0 1,3 0 3,10-12 2,-1-14 1,-1-1-2,-11-3 7,-1 0 2,-9-2-10,-7 2 7,4 9-5,-7 9 5,8 4-1,-1 2 5,0 6-12,3 0 1,0 0-3,0 2 0,3-2-2,-3 2-3,2-4 1,1 8-3,4 0 3,8 19 4,22 8 0,9 13 0,9 0 1,-7 3-1,-6-6 1,-8-4-1,-5-5 0,-13-14 1,-1-4-2,-9-1 1,-2-3-1,4 3 0,-1 2-1,-4 1 0,-3 2 2,-3-4 1,-2-3 0,2-5-1,1-7 0,-6-1 1,5 3 1,-26-2 6,-25-4 1,0-4 3,6-8-7,-4-4 0,13-8-5,5-5 0,12-11-2,14-8-3,11-11-29,21-4-20,10-7-44,10 5-90</inkml:trace>
  <inkml:trace contextRef="#ctx0" brushRef="#br0" timeOffset="28891.6524">22447 2247 341,'2'-3'22,"0"3"-22,-1 2 0,-2-2 9,1 0 10,-4 1-19,4 1-1,-5 0-4,5 3-2,2 19 7,-2 22 0,-5 25 3,-9 16-3,-5 7-18,10 5-39,6 5-48</inkml:trace>
  <inkml:trace contextRef="#ctx0" brushRef="#br0" timeOffset="30705.7562">23477 2984 83,'-4'3'8,"-5"-3"4,7 0 30,-2 0-6,1 0 2,1-2-1,2 4-4,2-2-5,-1 1-4,-2-1-1,2 0-11,1 0-12,5-3-4,28 2 4,85-8 0,42-4 3,4 1-3,-7 6 3,-1-10-1,9 2-1,7 8-1,-20-7 0,-9 3 0,-44 5 0,-38-1 0,-35 1 1,-24 6 8,-7-2 7,5 1-7,-4 1-6,-2-2-5,-5 2 2,-11-3-11,-41 7-29,-25 0 3,-18 2 6,-7 3 12,-4 3-29,-9 3 31,5-1 11,4 8 1,-2-1 10,-1 0 3,34-8 6,27-8-8,44-2 0,15-3-6,5-1 1,20 2 1,30-12 17,31-4-12,6-3-2,-9-3-1,0 4-1,-5-2-1,-7-1 4,3 9-6,-28 8-1,-18 3 1,-19 3-36,-18 10-32,-27 13-6</inkml:trace>
  <inkml:trace contextRef="#ctx0" brushRef="#br0" timeOffset="33553.9191">22675 4213 274,'0'2'76,"0"0"-57,0-1-19,1 2 10,-1 0-10,0-1-5,2 2 2,14 10 3,-3 9-3,8 3 7,2 3-1,-2-2-3,-5-3 0,7 0-10,-3-9-43,-4-6 9,11-5-7,-4-15 15,-1-11 35,-1-3 1,-4-9 12,-4 4 15,-7-3-2,-5 4 1,4-3-9,-7 15-11,1 14 7,1 6 5,0 0-18,-2 2-19,1 19-9,-1 9 28,5 9 2,-1-2 2,5-6-4,10-16 0,-2-9 0,4-4 0,5-12 20,7-3 31,13-11-11,-5 0-2,-14 0-9,0-3 1,-19 5-12,1-5-6,-15-2-8,-11 1-4,-10 1-18,-17 8-27,-9 9-24,-7 15-33,-2 13-37</inkml:trace>
  <inkml:trace contextRef="#ctx0" brushRef="#br0" timeOffset="39488.2586">22957 5352 208,'0'-8'53,"0"-1"-21,1-1 19,-2 3-1,-1 6-17,4 2-5,-2-2-8,0 6-17,-2-5-3,5 3-5,-3-6 2,-1 8-3,2 2-2,4 12 7,-1 14 1,5 7 3,0 9-3,-9-1 0,3-3-20,7-4-37,1-16-13,6-13-10,9-9-1</inkml:trace>
  <inkml:trace contextRef="#ctx0" brushRef="#br0" timeOffset="39847.2789">23261 5271 118,'3'-10'68,"-6"8"-16,4 3-2,-4 0-8,2 2-21,-2 2-21,3-5-4,0 17-11,1 19 15,5 17 0,-9 6 1,14 1 5,-7 3-6,5-7 0,0-9-4,10-16 1,-9-15-6,6-13 9,-9-4 2,7-4 2,4-6 25,13-8 6,-6-4-3,-2-1-10,-7 0-7,-11-1-6,-4 1-6,-4 0-3,-10 0-1,-14 5-27,-15 7-25,-18 12-26,-2 6 7,-2 12-30</inkml:trace>
  <inkml:trace contextRef="#ctx0" brushRef="#br0" timeOffset="41783.3898">23120 6650 102,'-1'-2'87,"-5"0"-57,5 2 8,-1-3 1,-1-2-6,2 5-2,-7-3-10,8 0 5,0 2-7,-1 1-3,5 0-11,-1 1-5,-3-2 0,2 1-3,22 0 2,13 0 1,20 3-1,-7 3 1,-14 3-1,-14 2-4,-2 5 5,-4 2-1,-8 4-2,-5 8 2,-6 1 1,-6 2 1,-8-4 0,2-2 1,7-7 0,0-7-1,5-6-1,3-7 0,2 0 1,2 0-1,-1-6 0,-1 6 2,12-1 0,16-15 2,15-2-3,10-11-1,2 3-9,1-2-17,-4-4-22,-9 11-18,-11-3-33,-9 7-37</inkml:trace>
  <inkml:trace contextRef="#ctx0" brushRef="#br0" timeOffset="42708.4427">23874 6578 176,'-4'-8'54,"1"5"-29,3 1 17,0-2-6,1 3-13,1 0-5,-2 1-5,4-1-6,5-6-7,9 5-1,6 0-3,-2 4 4,6 2-1,-6 1-2,-3 1 2,-2 3-1,2 3 1,-2 1 1,0 3-1,1 6-1,-8-1 1,-3 9 1,-5-4-3,-11 4 2,-3-2 1,-2 1 0,-5-5 0,9-9 2,-1-4 0,7-3-1,4-10 0,3 2 1,-2 0 3,3-3-3,-3 5 3,6-7-5,8 4 6,6-4 3,3 0-4,-8 2 0,4-1-4,-2 0 0,3 4-1,-4-3 0,-3 6-1,-10-3 0,7 6-1,-8-6 0,0 5 0,-3-2 0,0-1 0,1 6 0,1-4 2,4 5-1,-9-5 0,-2 7 1,4-5 1,-4 17 2,-11-1-1,-14 11 2,-13 12-1,-14-6-3,-6-6 0,-6 6-18,1-7-20,-3 19-58,5-21-86</inkml:trace>
  <inkml:trace contextRef="#ctx0" brushRef="#br0" timeOffset="45256.5885">23404 8023 194,'0'-1'12,"-3"-3"7,4-5 19,-1 3-17,0 3 13,0-3-14,0 1 1,2 2 1,-5-2-17,8 2 6,-5 0-11,13-2 0,12-5 0,15 0-3,14 0 3,9 7-1,-9 5 0,-17 1-2,-7 7 2,-11 0-3,-10 2 3,-2 6-6,-14 5 0,-8 5 6,-12 2-19,1-2 15,-1-5-10,10-7 9,10-8 0,7 1 0,2 8 2,12-6 3,4 1 1,6-1 0,4-1 1,-1 0 0,-6-3 1,-4 1 3,-4-2-3,-4 2-1,-3 2-1,1 0 0,-7 4 0,-6 3 1,-3 0 2,-13 10 5,-9-1 3,-7-7-7,-4-4 6,10-2-8,2-6-2,10 0 0,13-10-8,10 3-28,1-4-33,26-8-51</inkml:trace>
  <inkml:trace contextRef="#ctx0" brushRef="#br0" timeOffset="45545.6049">24135 8068 136,'-6'-10'119,"-2"3"-77,0 9-15,2-1-14,-2 3-13,-3 6-2,-8 3-1,6 10 1,7 4 0,8 7 1,14 2 1,6-9 2,9-8 1,1-6-1,-3-8 1,-4-10 0,3-3 13,-7-6 8,-1-13 4,-9 1-13,-6-16 5,-7-8-19,-12 8 0,-17 3-2,-10 4-29,-9 12-15,-20 12-11,-7 10-36,-13 8-76</inkml:trace>
  <inkml:trace contextRef="#ctx0" brushRef="#br0" timeOffset="55747.1885">23917 3079 54,'-43'-3'1,"12"-2"21,5 4-4,7-5-2,3 1 3,5 2-1,3 0 19,5 0-19,2 1 7,1 2-4,0 0-3,0 0-12,0 0 0,0 0-2,0 0 1,0 2-3,1-4-2,1 2-2,-2 2-4,3-4-1,-2 2-8,20-1 10,30-1 5,28-1 1,17-4 1,8-2-2,-3 1 3,4-6-3,20-1 4,11 3-3,0-6-1,32-2 2,-2 9-1,-14 4-1,-13 0 3,-26 5-1,-21 4-2,-9-2 0,3 0 0,-20 0 1,-13-3 1,-8 4-1,-12-2 0,-12 1-1,-16-3 0,-6 2 4,-3-1 4,-2 2 2,4 0-5,-16 0-5,-17 2-1,-32 5 1,-10 3 7,-21-3-7,-8 0-2,-1 1 2,-26-1 1,-10-2-1,-5-5 1,-4-3-1,7 3 0,11 0-2,0 0 2,14 0-1,12 3 2,-10 1-3,3-2 2,0 1-3,6-6-2,27 1 5,15-4 0,19 0 7,18 4-7,19 0-3,15-2 1,0 3-8,1-1-1,15 2-4,24-1 15,29-3 2,34 1-2,23-4 0,10 4 0,3 1 0,-5 0 0,16 2-1,1-3 2,12-4 0,13 0-1,-13 4 0,-15 3 0,-25 1 1,-24 1-1,-15-2 0,-21 2 1,-15 3-1,-31-5 1,-9 1-1,-15-1 1,-1 1 6,-1 1 2,-7-2-9,-41 6 0,-19 5 0,-8-2 6,-14 0-6,-29 0 2,-27 0 0,-12-6-2,-18-2 0,9 6 0,3 2-4,-8 1 4,32 5 1,-18-1 2,0-6-3,12-2-4,9-4 4,23 4-5,24-1 5,17 0 0,22-4 4,11 0 1,40-5-9,7 6 4,-3-2-3,1-2-18,17 2 9,19-3 12,32-7 1,25 1 1,21 1-1,33-2-1,19 6 1,4-2 0,-13 3-1,-24 1 0,4 1 0,14-4 0,-9 5 0,0-5 1,-17 1-1,-22 5-2,-25 0 2,-24 3 0,-22-1 0,-24-1 1,-14-1 0,2 1 4,0 1 8,-11-3-10,-18 4-3,-32 1 0,-13 1-5,-26-4 5,-26 1-5,-8 0 14,3-1-9,-9 6 10,4-6-10,3 6-1,-13-1 1,-1-7 0,11-2 0,18-1 0,18-2 0,24 3 5,19 2-5,8-3 0,19 2 1,24 0-1,9-1 0,0 2-11,6 0 9,-6-1-13,19 1 14,10-4 1,13 3 2,22-3-2,11-2 0,13 4 0,17 1 0,0-2 0,-1 3 1,-7 0-1,-3 4 0,-7-3 0,-13-1 1,-5 1-1,-2-1 0,-7 2 0,-8 1 0,-13-2 1,-18 1-2,-13 0 1,-6-2 0,-4 1 2,2-1 1,-5 2 1,-1-4-2,-5 2-2,-13 4 0,-22-1 0,-15 3 2,3-3-1,-5 2-1,-10 0-4,-12-1-8,-10-1 12,-11-2 0,-2-1-2,8-7-2,6 4 0,14-5 8,14 4-11,16 1 10,11 1-3,13 0 1,20-1-1,9 1 0,-3 2-8,2-1 2,1-1-7,3 4-2,15-4 10,10 0 5,8-4 1,10 4 0,12-2-2,3-1 3,11-1-3,6 3 2,5 0-1,3 3 0,-2 2 0,2-4-1,-12-2 2,-1 3 0,4-2-1,-4-3 0,-1 6 0,-10-3 0,-12 1 0,-16-1 0,-9-2 0,-14 2 0,-16 4 0,2-2 3,-3-2 4,-3 4-2,-10 1-5,-12 3-7,-24 5 7,-10-3-2,-11-2 1,1 3-4,-5-1 3,-5-6-6,10 3 6,-3-1 2,0-6-1,6 0 4,6 2-5,7-3 4,14-3-2,10 1 4,12-1-3,12 1-1,10 4-2,2 1-2,2-3-7,3 3-10,15-2 21,13 2 0,6-2 1,5 5-1,1-1 0,0 1 0,-1 3 0,1 0 0,-7 0 0,-4-1 0,-7 4-4,-3 3-33,-8-1-36</inkml:trace>
  <inkml:trace contextRef="#ctx0" brushRef="#br0" timeOffset="62635.5825">1106 4371 81,'3'3'2,"-3"-4"-1,3 2 1,-1 0 5,4 1-1,3-4 3,4 1-2,8-2 14,16-7-3,5-9-1,10-7-13,4 2-2,9-4 10,-1-3-7,-6 5-4,-8 4 2,-1 5-2,-15 0 6,-6 9-3,-22 6-2,-4 2-2,-2 0 1,-2 5 3,-4-2 1,-6 1 2,-26 6-6,-6 12-1,-11 11 3,-3 1-1,-3 2-2,0 1 0,0 1-5,3-7 5,16-11 0,16-9 4,25-9-4,4-4-1,1-2-8,11 0 9,19-8 0,13-18 6,8 5-5,2-6 1,1-3-1,-10 4 0,-5 2-2,-3 10-3,-7 8-7,-12 13-22,-5 7-24,-10 24 7</inkml:trace>
  <inkml:trace contextRef="#ctx0" brushRef="#br0" timeOffset="63359.6236">1441 5673 118,'-13'-10'51,"-2"6"-26,1-4 6,3 8-6,1 0-12,5 0-2,5 2-11,2 1-3,-1-3-5,5 5 7,2 2 1,5-1 0,12-5 0,13-10 4,14-11 3,9-11-3,-7 2-3,-3 8 1,-26 10-2,-13 8 1,-15 6-1,-1-3-1,-6 10-18,-27 14 19,-13 14-5,0 6 8,4-10-7,7 0 8,12-12-2,11-12-2,16-10-1,2-2-11,2-1 7,9-8 5,19-13 0,7-2 0,5-7 2,-2-2 0,-6 6-2,2 4 1,-9 7 1,-7 5 2,-15 14-4,-14-2 0,7 4-4,-4 2-6,-8 4-4,-8 16 11,-11 6 5,1 2-2,5-11 0,10-4-5,5-8 3,7-7-1,6-6-3,2 0-4,-5 3-3,5-2 1,9-9 12,2 0-2,-1 1-10,-4 3-14,-7 3-8</inkml:trace>
  <inkml:trace contextRef="#ctx0" brushRef="#br0" timeOffset="67131.8397">3045 2581 78,'-3'-2'25,"2"-1"-15,1-4-4,-3 9-2,3-4-1,-3 1 1,3 0-3,0 2 0,3-1 2,-3-1 6,0-2 0,0 4-1,-6-5 1,9 2-6,-9-5-1,6 10 5,0-3-1,0 0-3,0-6 1,-3 9 2,3-6 0,0 3-1,3-2-1,-6 2-2,6 0-1,0-3 0,-9 3 0,6-2 0,3-3-1,0 0 0,-3 1 0,9-7-1,-3 0 0,12-11 0,-1 9 0,6-5 1,7 7 0,-5-5-1,2 3 1,4 4 0,-7-3 0,0 7-1,6-9 1,3 8 0,-14 3-1,5 5 0,-8 1-2,-2 4-2,1 1 1,-8 5-1,2 1 0,-9 9 1,-3-1 0,-10 12 4,-8-1 6,-9-1 1,-1 0-5,4-12 3,12-7-3,8-4 0,7-9-2,3-5-4,0 5 4,-2 0-1,6-3 2,2 2 1,18-5 4,0 1-4,4-3 0,-7 4-1,-1-1-1,-1-3 0,-4 6 0,-3-2 1,6 2-1,-5-3 0,3-1 0,-1 2 0,2 2 0,-1-2 0,-5 0 1,-1 4-1,-2 0 0,-2 0-1,-9 3 0,1-2 1,-1-2 0,-1 2 1,-4 0 1,5-1-1,-1 3 0,-4 6 0,0 5 4,-2 2-1,-6 3 2,-5 7 0,-5 6-4,-4-1 3,-7 10-2,-6 3-3,3-2-12,14-6-30,2-11-4,15 0-19</inkml:trace>
  <inkml:trace contextRef="#ctx0" brushRef="#br0" timeOffset="68495.9174">3281 4395 136,'-1'-1'26,"1"1"-5,-2 1 7,-3-2-9,4-1-4,-2 1 0,0-2-2,-3 3 3,8 0-3,2-2-6,-3 0-6,2-3-1,8 0-2,28-12 2,15 2 0,-1-2 0,2 3 0,2-4 1,-8 7-1,-1-3-1,-9 3 1,-5 1 0,-13 6 1,-6 2-2,-6 3 0,-5-1 0,-5 1-3,2 0 0,-1 1 0,2 2-1,-1 3 3,1 2 1,-2 2 1,-2 3 0,1 1 0,-1-2 1,-2 4-1,1-1 3,-3 0-3,0-1-1,4 2 1,-4 0 1,5 0-1,-5-2 0,0 2 0,0 1 1,0 2 0,2-1 0,-4-4 0,3-3 0,0-2-1,2 0 1,1-1 0,-4-2 1,6-4-2,0 0 1,-1 1 0,-1-1 0,2-3 0,0 2 1,0-3 0,0 2 0,2-1 3,-4-2 2,2 3 0,0-1 0,0 0 0,0 0-3,0 0-4,0 0-1,-1-4-1,1 4-16,0 0-15,0 3-13,0-1 8,-2 6-3,2-6-18</inkml:trace>
  <inkml:trace contextRef="#ctx0" brushRef="#br0" timeOffset="73559.2073">4729 2166 113,'0'-3'51,"-1"-1"-29,-1 2 3,2 0-5,0-1-1,0 3-5,0-4-3,0 2-3,0-4-2,0 6 2,2-2-2,-4 6-6,2-3-7,0-1-4,2 9 4,2 13 7,7 9 0,-11 8-1,1 5 0,-11 9 1,-2 6 0,-5 3 2,-5 8-2,4-24-2,-10-3 2,-4-4 0,-2-5 0,6-14 3,-2-5 4,6-15-3,-9 0 1,2-8-1,1-4-1,11-9 0,5-2 2,10-8-3,8-11 0,10-2-2,5-3-1,-1-1 1,15 9-1,-6 8 1,-3 6 0,1 5 0,-3-1 0,-2 5 0,-4 6 0,-2 7-2,-1 0 1,-4 3-4,6 6 1,4 1-1,10 8 4,-1 3 0,3 7 0,1 3 1,-1 5 0,-3-5 1,-2-1 0,-1-1 0,3-12 1,2-1 1,6-3-1,9-1-2,8-5-39,-4-5-76</inkml:trace>
  <inkml:trace contextRef="#ctx0" brushRef="#br0" timeOffset="73963.2304">5077 2386 187,'-2'-6'36,"4"2"-18,1-8-5,4 1-6,5-3-5,3-3 2,18 0-3,0 2-1,-5 8-1,9 0-3,-8 2 0,-7 7-19,-10 1-15,-9 1 8,-4 1 2,-3 1 10,-9 14 18,-2 1 6,-1 7-5,4-2 6,4-8-7,1-1 1,7-8 0,7 2 0,-2-10 0,4 2 1,13-10 0,2-3-2,6-2-2,-2-4-2,8-4 3,-5 3 0,1 0-2,-7 10 1,-19 6-7,3 1-24</inkml:trace>
  <inkml:trace contextRef="#ctx0" brushRef="#br0" timeOffset="74345.2521">5517 2305 59,'3'-9'41,"0"4"-23,3-1 10,-9 4-9,6 0 13,-6 4-32,0 3-4,6 9-7,3 14 11,0 9-4,1 12 2,5 6-4,6-8 0,9-6 4,-2-18-8,4-18 10,2-14 0,0-7 8,1-7 21,-1-18-8,-3-12 18,-1 0-23,-12 9 5,-9 6-6,-8 4-1,-8 7-9,-9 5-4,2 2-1,1 11-3,0 10-13,0 8-57,-12 22-47</inkml:trace>
  <inkml:trace contextRef="#ctx0" brushRef="#br0" timeOffset="74636.2689">6021 2445 129,'3'-15'42,"3"1"-12,1-8-10,-1 12 2,-3-1 5,8 1-12,-7 7-10,1-1-2,-2 4-3,1 0-4,4 4 0,2 0-1,2 5-15,-1-2-11,2 7-11,-1-6 17,4-1 4,-1-5 4,2 1-15</inkml:trace>
  <inkml:trace contextRef="#ctx0" brushRef="#br0" timeOffset="75335.3089">6322 2225 150,'-4'-4'36,"-2"-2"-13,3 4 11,0-1-17,0 3 7,3 0-11,-2 3-13,4-1-12,-1 5 5,4 13 6,4 6 1,4 7 0,2 4 2,0 5-1,-4 4-1,-5-8 2,4-4-2,-4-9 0,0-6 1,-2-2 0,-4-7 0,3 0-1,0-5 0,-3-4 2,-1-1 1,4-3 4,-5-3 11,1-14 11,-2-14-23,-5-21 0,7-1-5,-8 8 4,6 1 0,-3 7-4,3 15 2,2 6 4,-2 9 0,3 6-3,-2 4 0,2 1-4,2-1-5,-4 3-2,2 2 0,8 15 5,2 9 2,5 11 0,0 4 0,3 5 1,1-6 0,-5 1 0,0-12-1,-2 5-2,0-4-10,-3 0-35,-9 3-23,-15 6-22</inkml:trace>
  <inkml:trace contextRef="#ctx0" brushRef="#br0" timeOffset="81567.6654">11860 2744 65,'0'0'56,"0"0"-44,0 0 13,-3 0 6,-1 3-2,8-3-7,-8 0-1,4 2-2,-1-2-3,1 0-4,-3 1 4,0-1-2,3 2-7,-3-4-4,0-1 0,-5 0-2,-2-3-2,-2 3 0,-2 1 1,-3 2-2,-1 2 0,3-2 0,-6 12 2,-3-4 0,1-1 1,0 0 1,-4 0-2,-6 1 1,-1-1 0,-9 0-1,-2 1 0,-4 2 2,-4-1-7,-3 4 8,-1-2-4,-6-1 2,5-3 1,0-2-2,-2-3-1,7-1 1,5 0 2,-4 1-1,1-1-1,-5 1 0,3 1 0,-8 2 0,4-4-1,-1 2 1,11 2 1,-1-2-1,0 4-2,0-2 2,-15 5 0,-2-3-4,-4-2-2,-4 0 6,7-5-1,-6 0 2,1 0-1,7 0 0,-13 2-4,5-1 4,-1 3 0,1-2 1,-4 1-2,3 1 2,9-3 0,6-1-1,3 3 1,4-3-6,0 0 7,-1 1-4,-3 1 4,7-4-2,-2-2 0,6 1-2,-2 0 1,1-3 1,9-4-2,-4 1 1,1-2 0,11 2 1,-5-1 0,2 0-1,-4 3 0,1 0-1,-3 2 1,-3 1 1,5-2-9,-2 2 7,1 4 2,-5 0 0,-1-2-6,0 4 6,5-5-1,-4-2 1,6 0 0,-2-2 1,4-3 0,1 1-2,-3-1 2,5 0 1,0 3-2,0 3-1,-6-2-1,-1 4 1,-5 0 0,-4-1-2,-3 0 0,-8 0-1,6 0 0,2 3 1,4 4-2,-8 3-9,-1 2 3,-3 2 6,-1-4-6,7-2 8,1 2 6,6-4-1,4 2-2,-5 2 2,9 0-8,2-3 2,9-1 4,-7 2 3,12 0-3,3-2 1,7-3 3,1 0-3,4 0 2,-2-2-3,3 2 1,2-1 0,-1-2 4,-2 1-4,-2 0-1,0-1 0,-1 2-1,1-1 1,-8 1-1,-8 4-3,-8 1 1,3 1 3,4 3-2,-8-1 1,-2 1 1,-10 3 0,2-4 4,1-3-5,0 4 3,0-6-3,1 4 2,0-6-2,4 4-2,-1-2 3,4 1 3,3-3 0,3 4-3,2-3-6,4-1 5,-2 4 1,3-4-1,-4 0 1,7-2 1,-8 3-1,9-1 4,-5-1-4,-2-1 1,7 1-1,-3-1 2,-5-3-1,0 3-1,10-1 0,-5 2 0,0-2 0,1 3-2,-1 0 2,-5 0-1,7 2 0,-4-2 1,5-2 0,-7 2 2,1-3-2,10 1 0,-9 0 0,-1-4-1,2 5 1,0 1 0,0 0 0,-1 1-7,7 2 7,-12 4 0,10 0-1,-4-2 1,8 6-5,-4-7 0,-1 1 5,0 0 0,-7 1 1,0-3-1,4 0 3,-2-1 2,6 4-5,1-1-7,10 1 4,-11 2 1,1 11 2,-4-1-1,5-5-1,0 4 2,3 1 0,2 0-2,-3 5-1,5-2 6,4 3-6,1 5 7,-1-5-6,1 4 4,-1-3-4,3 0 4,-1-3-2,-3-1 0,4 0 1,-2 2-1,4-6 0,-1-1 0,-1 1 0,0-1 0,-1 1 2,-1 4-1,2 0 1,-1 7-1,1-2 0,0 5 0,-2-7 0,4-4 0,-2 8-1,0-1 1,-3-7-1,3 2 1,1-6-1,-1 0 0,3 2 1,-3-1 0,0-2-1,6 1 1,-9-4-1,9 3 1,-6 0-1,1-4 1,-1 5 3,-1-2-2,2 0-1,1-2-1,-5 2 2,3 5 0,-2-5-1,4-2 0,-5-4-1,3 3 0,1 0 0,-2 3 1,4-5-1,-2 2 1,1 5 0,0-5-1,1 2 1,1-1 0,-4 1-1,3-3 0,-3 5 0,6 1 0,-4 1 1,3-8-1,0 3 0,-4 0 2,2-1-1,0-2-1,8 2 0,-4 1 0,1-2 1,-4-4-1,4 1 0,-1-3 1,7 2 0,1 0 0,4 0 0,11-2 2,0-1-1,5-6 1,11-4 3,6 0-3,3 0 1,7-1 0,20-4 0,6-1 1,3-3-1,12-3-1,10 0 0,-5-1-1,-8 2-2,-18 2 0,-14 9 0,-10 1 0,-13 2 1,-6 0-1,-3 1 0,-14 0 0,7 5 1,-1-5-1,6 3 0,8 0 0,15-3 0,2-1 1,18 4-1,-18 1 0,-4-2-1,6 1 1,-10 1 0,0 2 0,6-1-1,-4 0 1,1 4 0,7-2 0,0 0 0,9-1 0,-1-1 0,7-1 1,-9 1-1,-3 3-1,-13-2 1,-3-2 1,4 1 0,-1 1-1,3 0 0,14 1 1,7-1-1,-7 1-1,8-4 1,11 1 0,2-5 0,-4 3 0,-12-1 0,1 1 0,-15 1 0,-5 3 0,-7 0-1,4 1 1,-2-4 1,5 3-1,-7 0 0,3-3 0,-1 2 0,5 0 0,4 2 0,4 2 1,-1-1-1,-8-1 0,1 3-1,-5-3 1,10 0 0,7 1-1,9-2 1,4 1 0,3-3 1,2 3-1,-4-1 0,-4-3 0,-1 3 1,-5-6-1,-9 0 0,2 3 0,6 0 0,6-4 0,16 4 1,-11 0-1,-4-1 0,1-3 0,7-1-1,-1 0 1,2-1-1,-9-1 2,-1-2-1,-7 7 0,-5-6 1,-5 1-1,-7-2 1,-6 4 1,-15-3-2,-2 1 1,-3 2 0,-8-3 0,-2 5 1,-11-2 8,2-1 5,-4 5-5,6-6-5,3-5-3,-5 1-1,7 2-1,-7 1 2,3-12-1,9-2 1,-4-4-1,-1-4 1,3-8 0,7-3 1,-16-7 2,5-7-4,0-7-1,-1-6 2,2 0-2,-9-1 0,-4 16 0,0 8 3,-4-2 0,-5 3 1,-1-8 1,-14 10-3,9-4 1,-14 2-1,7 1 3,4 7-1,0 6-4,8 3 0,-1 4 0,5 6 0,3 2 0,-4 8-1,7-3 1,-3 5-1,3 0 1,-4 1 0,-1-1-1,7 5 0,-7 0-3,11 2-26,-9 8-60,3 21 6,-12 14-20</inkml:trace>
  <inkml:trace contextRef="#ctx0" brushRef="#br0" timeOffset="94285.3927">23316 3510 221,'-3'-4'59,"6"7"-37,-4-5-15,2 2-4,-2 0-3,-1 3 0,0 1-3,2-1-7,4 10-1,-1 10 10,3 5-3,1 9 3,-4 2 1,-3-5 0,3-5 3,4-4-1,-1-6 2,8-4-3,5-6 3,5-3 1,21-12 9,12-8 2,12-13 10,-1-3-10,-10-3-4,-3-1 6,-7-1-17,-8 7 16,-10-3-9,-5 5-5,-4 1 5,-2 9-7,-8 5 1,-8 4-2,-2 4 0,-2 5 3,1-5-7,-2 2 5,2 1-2,-1-2 0,-1 1-1,1 1-1,1-1 2,-2 1 1,1 0-8,2 0-4,-2-3-9,-1 6-8,1-2-22,1 11-9,-12 15-17</inkml:trace>
  <inkml:trace contextRef="#ctx0" brushRef="#br0" timeOffset="96385.5126">10119 3848 122,'-2'2'47,"2"-2"-40,2 0-5,-4-1 6,2 4 23,0-3-8,-3 1-7,3-2-7,-1 2-4,2-4 5,-4 3-2,3 0-4,-1 3-2,2-4 0,-2 2-1,1-1 0,0 0-1,0-1-1,0 4 1,1-5-3,-2 4-5,2-2-10,-2-2 3,1 4 2,-2-4 1,2 4-2,2 1 2,-2-3-4,0 0-12,-2 2-1,4 4 11,-2 0-6</inkml:trace>
  <inkml:trace contextRef="#ctx0" brushRef="#br0" timeOffset="100374.7411">27707 4195 240,'3'-21'22,"-3"10"-6,5-1 15,-7-1 3,4 5-8,1-2-4,-3 4-14,1 1 6,1 2-5,-2 7 0,-2-4-9,2 7-2,-1-4-6,-1 3-3,4 17 11,1 15 0,3 17 1,4 6 1,-1 3 1,13-4-2,5-16-1,9-8 0,-5-9 1,-4-11-1,-2-10 0,-14-5 2,-10-2 3,7-9 1,16-15 5,-3-1-7,-14-6 9,-1-7 2,0-1-9,-4 3 4,-7 8-3,5 7 5,-7 10-3,4 3-2,6 11-6,-3 1-1,0-3-10,0 4 2,4 28 4,8 25 4,8 21 1,8 5 0,8 8 0,-8 18-1,5-12 0,1 4 0,-4-13-1,1-1 1,-13-12 1,-2-15-1,-13-6-2,-3-8 2,-3-8 0,-7-14 0,-3-9 0,-11-11 4,-20-2 0,-27-11-2,-1-15 4,-7-15-3,8-7-1,9-16 0,16-16-1,22-16-1,23-20-19,23-12-10,23-16-14,18 16-26,17 22-67</inkml:trace>
  <inkml:trace contextRef="#ctx0" brushRef="#br0" timeOffset="100930.7729">28335 3691 245,'-9'-21'92,"3"15"-33,5 12-42,-2-5 5,4 5 1,-4-4-9,0 4-13,5-6-1,-2 5-2,0 1-5,-9 20 6,-2 23 1,-17 26-1,-6 21-17,4 7-41,3 2-22,12-9-47</inkml:trace>
  <inkml:trace contextRef="#ctx0" brushRef="#br0" timeOffset="101725.8183">28617 4517 248,'-3'-5'39,"4"2"-12,-2 1 16,1 2 4,0 0-16,3-1-11,0-5-3,11-8-15,24-5-2,13-3 0,13 4-2,-1 0 3,5 4-1,-8 2 0,-15 4 0,-5 1 2,-27 9 0,-6-1-3,-9 1 1,2 0-3,-6 1-2,1 0-29,4 0-21,-20 4-9,-9 10-11,2 0-4</inkml:trace>
  <inkml:trace contextRef="#ctx0" brushRef="#br0" timeOffset="102780.8787">29555 4048 259,'-3'3'8,"5"-3"-8,-2 1-5,0-1 5,0 7-10,6 13 9,0 7 2,6 4 1,3-5-1,-3-6 0,4-6 0,-3-4 2,1-4 0,-7-6-1,-2-3 13,9-2 43,5-13-17,3-6-16,-7-2 0,-5 2 4,-5 4-7,-4-3 1,-1 4-14,-6 6 2,3 3-2,-4 10-2,9 0-7,-4 2 0,4-1-3,-1 0-1,2 4-2,0 13 1,4 25 4,12 22 1,13 15 1,13 7-1,7 4 0,18-3-3,6 14 3,-6 14 1,-4-16-1,-14-8 0,-10 6 1,-14-13-2,-9-8-1,-16-4 2,-12-8-2,-11-7 2,-19 3 0,-13-6 0,-11-16-1,-4-15-10,6-19 11,-6-10 1,11-18 4,9-12-1,11-11-1,4-15 0,12-28 0,18-17-2,16-22-1,23-8 0,11 20-2,-2 12-3,0 10-16,5 23-21,8 23-31,7 4-68</inkml:trace>
  <inkml:trace contextRef="#ctx0" brushRef="#br0" timeOffset="107137.1278">25391 4824 201,'3'-15'36,"-7"13"-3,4-3-3,-2-4-17,-1 5 24,1 4-9,1 0-16,-1 0-12,-1 0-2,0 0 1,0 4-7,-1-4 8,-3 2 0,5 2-1,1-6-2,2 4-3,1-1 1,3 10-3,10 6 8,6 3-4,9 3 4,6-3 1,-3 0 1,-2-3 0,-6 0-2,-8-3 0,-2 2-1,5 1-1,-7 6 4,-4-2-4,10 7 1,-1 0 1,-9-2-1,-2 2 2,-1-6-2,-9 0 0,3-4 1,-13 4 1,1 2-1,-11-4 2,-17 5 6,-9 1-3,0-12-4,17-7 7,4-4-5,9-3 2,11-3-5,2-1-11,12-6-23,13-15-55,20-6-23</inkml:trace>
  <inkml:trace contextRef="#ctx0" brushRef="#br0" timeOffset="108211.1893">25789 4971 107,'0'-14'77,"0"4"-69,0 2 7,0-1 7,0 4 23,0 0-22,-3 5 0,3 2-12,-1 1-11,-2-3-12,6 5-2,-2 5 5,2 11 9,6 7 2,-1 9-1,5 0 2,-1 2-1,1-6 1,7-13-1,0-4 1,-1-5-2,-3-5-1,2-6 0,-5-3 1,-1-7 2,6-5 2,0-9 4,3-8 6,1-8-8,-1 5 1,-14 9 10,4 7-3,-6 6 3,2 12-6,-10 1-8,10-3-4,-8 3-4,-2-1 0,10 13-3,7 8 7,7 10-3,7 12-23,-3 3-32,-2-3 7,-2-14-9,1-10 26,-13-10 16,-1-6 3,-8-5 15,0-6 4,-2-8 0,1-5 5,-1 1 6,2 5 20,6 2-8,0 4-10,-2 4 11,1 6-11,-5 0-12,6 3-4,7-2 3,-2 4-2,4 0 6,2 0 0,-3 2-4,4 0 0,-9 0-2,2-1 0,-6 3-1,-2-5-1,0 0-1,-6-2-1,2-2 1,-1 0 1,2 0 3,-3 0 1,3-3 4,-6-2 1,-4-9-5,2-8 3,2-2-3,6-12-1,2-3-2,1 6 0,3-4 2,0 9 7,2 7 3,-2 3-3,2 5-3,-5 9-1,-3 4 1,2 2-7,-2-2-4,0 0 1,3 0 0,5 2 0,10 13 2,-3-3-1,2 7-1,-1 1 3,-1 4 1,-3-6-1,-3 0 0,-5-6-1,4-2-3,-1-5 1,-1-2-1,-1-3 4,-4-3 2,8-11 3,12-4-3,-6-4 1,4-2-1,-2 2-1,-4 2 4,-4 9-2,-6 6-1,-3 7-2,4-2-1,-4-4-2,3 11-2,5-1 1,0 3 3,11 10-1,-6 0 2,-1 5 0,2-2-1,0 0-8,2 2-15,-3 1-27,0-5-10,10-11-15,-2-12-4</inkml:trace>
  <inkml:trace contextRef="#ctx0" brushRef="#br0" timeOffset="108610.2121">27296 4013 326,'-6'-10'21,"6"6"-8,0 4 6,1 0 4,-5 4-8,4-7-6,-3 3-9,3 6-7,-5 0-3,-1 14 4,-7 30 5,-2 19 2,1 13-2,-1 3 2,2 8 2,0-1-2,1-8 3,6 17-3,4-9 2,7-11-2,6-8-1,9-12 1,5 4-1,21-7-3,29-10-17,18-10 5,25-4-14,14-22-2,16-8 7,4-17-43,21-12-25</inkml:trace>
  <inkml:trace contextRef="#ctx0" brushRef="#br0" timeOffset="109145.2424">30550 3885 370,'-1'4'0,"6"-1"-9,-10 2 9,6-2 4,1 0-4,2 10-2,27 26 2,22 36 20,14 12 9,-9 1-25,-9 3-4,-30-16 3,-9-9-3,-12-8 1,-9 0-3,-11 14 4,-22 11 1,-39 9-3,-8-17-38,-13-8-15,-26-6-47</inkml:trace>
  <inkml:trace contextRef="#ctx0" brushRef="#br0" timeOffset="112067.4098">31528 4258 273,'-5'-14'53,"0"5"-32,5 3 9,0 4 9,0 4-25,-1 1-14,-1-3-5,4 3-7,-4 25 11,-11 30 1,-14 35 2,-18 19-2,-17 24 6,-15 21-5,-1-39-1,12-13 5,9-16-5,17-17 2,1-9-2,9-9 0,11-8-7,8-13-39,10-8-31,13-7-52</inkml:trace>
  <inkml:trace contextRef="#ctx0" brushRef="#br0" timeOffset="113273.4788">31619 5190 158,'2'1'0,"-5"9"1,0 2 12,6 4 12,-7 1-6,4-3-3,1 0-4,2 3 6,-2-8-4,1 4-4,-2-6-6,2 0-2,-4-5 2,2 3-4,2-1 4,-4-1-3,4-3 0,-4-3 2,2 3 0,0-2 5,0 2-3,2-4 13,-6-8-4,4-8-11,2-6-3,1-1 2,2 4 1,5-2-3,5 0 2,-1-1 0,2 3-2,-7 12 5,3-5 3,1-4-6,-4 8-2,-1 7 5,-8 4-2,0 1-3,1 3 0,-1-5-1,0 4-4,3-2 1,3 3 2,4 10 2,4 4-1,1-4 1,-3 6-1,0 3 1,-3 7 0,0-1 3,-1 3-2,-3-3 3,1 5-4,0-14 4,0-3-3,-6-8 1,4-8-2,-1 4 0,-4-6 3,1 0-1,1 2 2,-2 2 0,1-4 2,-2-1-1,4 0 1,-1-13-5,10-10-1,-4-7 0,11 1-1,-3 2-7,6 4 6,4 2 2,-1 1 0,0 1 0,0-4 0,9 4-4,-5 5 4,0 1 0,-14 13 1,-13 3-1,-1 0-1,3 0 1,0 3-2,2 3 2,5 7 0,3-2 0,-3 6 3,3 0 0,-6 3-3,4 2 2,-5-2-2,4 6 1,-1 3 1,-1-3-2,-4 5-30,-2-1-14,-4-1-12,-1 0-22,-6-6-11</inkml:trace>
  <inkml:trace contextRef="#ctx0" brushRef="#br0" timeOffset="115530.6079">32245 4160 160,'-11'-14'7,"4"6"11,-1-4 22,-4-5-20,-4-5 4,4 0-15,-7-1 11,4-7-11,-5 2 5,-1-3-3,-1 4 4,-11-12-11,0 11-3,-14-1 3,-8-1-4,4-4 4,-11 0-5,-9-5 1,-14 3 0,-9-6 5,-12-6-5,-3 11 0,-3 3-3,-13 0 3,12 5 3,4 8-1,-12 4-2,-13 3-2,1 0-9,-28 5 11,-19 1 0,-18 1 4,-1 5-4,20-1 0,-11 3 0,22 5 0,-28 0 10,-12-3-10,0 3-19,22 0 19,17 2 5,-8 7 6,7 1-11,-9 1 3,-14-6-5,2 7 2,23-2 0,25 6 0,14 4 3,25 2-3,19 12 6,-9-6-6,4 14 1,-2-5 5,13-3-6,10-6-9,7 7 9,5-2 0,-3 7 0,11-5-1,10-7-1,3 2 2,-1 2 0,6-3 1,-6 0 1,1 0-3,2 2 2,-5-5-2,4 2 1,1 5 0,0-1-1,3-6 1,6 4 0,-1-1 1,3-2-2,-6 4 2,0 3-2,2 4 1,-8 11 0,0 5 0,7-7-1,6 3 1,6 4-1,2-1 0,8 1-1,0 10 2,1 3 0,4 2 0,-1 0 2,1-3-2,-5 0 0,0 3 0,9-2 0,0-2-1,3-9 1,10 6 0,17 3 2,21 12-1,8-10 0,22-5 0,22-5 2,16 8-1,2-2 0,5-8-2,18-3 2,12-6-1,7-6-1,7-4 6,-9-1-2,40-5 0,10-11 0,30-15-4,-5-4 4,-11-7 2,-23-9-2,27-4-2,25-16 2,29-6-4,-5-2 3,-21-10-1,0-7-1,18-5-1,-25-2 0,-41-14 0,-36 4 2,-15 1-2,-21-16 3,-3-16-6,-10 11 6,-10 7-3,-23-3 0,-17 1 0,-17 8 2,-18 10-1,-17-7 1,-12 7-2,-9 2 1,-8 17-1,-11 10-2,-7 9-1,-14 1-11,-23 9-27,-46 10-24,-50 29-54</inkml:trace>
  <inkml:trace contextRef="#ctx0" brushRef="#br0" timeOffset="118073.7534">26832 6618 282,'-3'0'64,"3"1"-56,-2 1-7,2-2 25,0 0-16,2 0-7,-4 3-3,2-3-5,-3 0 4,2 14-5,-11 15 4,-5 20 4,-8 9 0,-5-3-2,2 2 0,-11 16 0,-4-7 3,-5-2-1,-12 0 1,-1 4 6,-12 6-9,-5 17 1,-9-13 5,-12-2-5,-14 8 5,4-5-5,6-7 2,-16 6-1,-1-12 1,9 4-2,-22 22 0,-16 0 1,6-11 0,-10-3 2,-5 5 0,18 16-4,-18-10 3,14-10-2,-18-7-1,-21-5 0,-18-5 11,-6-5-10,12 3 4,-14-4-1,34-3-6,-14 2 6,-5 1-6,-7-7 4,7 4 2,9-6-4,-1-2 0,27-2 1,-18 1-1,-2-6 0,-5-7 0,9 6 1,15-5-2,-2 5 3,29-14-3,13 2 1,-7-9 0,1-1-1,5-10 6,8-2-7,2-4 4,13 1-2,7 0 0,-5-2 1,2 2-1,8-3 0,7-2-1,4 0 1,-14-4 0,2 0 1,-5-4-1,-4-1 0,7-1 1,8-4 0,7-1-1,2-1 0,11 1 0,-9-3 0,0-2 0,-2-5 1,-2-5-1,6-3 0,4-7 0,-2-3 0,-8-10 0,-11 0 0,4 4 0,-8-1 0,4-1 0,5-1 0,0-4 0,1-3 2,1 3-3,9-8 1,-6-6 0,-9-2 0,1-8 2,8 0-2,4 2 0,2-8-1,5-6 1,-8 7 0,-1 14 0,3 5 0,5-9 0,-6 2 0,5 3 0,0 0 0,-3-1-1,-1-5 0,0-1 0,9 0 1,-11 6-1,0-13 1,-3 0-1,6-11 0,9 15-1,13 6 0,2-11 0,-3 4 2,5 0-1,-6-3 1,1 0 0,-8-5 0,3 4 0,-2 7 2,-2-6-3,-1 0 2,-3 0-1,-2 16 0,5 1 0,-3 2 3,7-2-4,3 7 1,2 1 0,0 7 0,1-1 2,5 8-2,-2 5 0,3-2 0,9 5 0,2 4-1,0 6 2,7 1-1,-1-3 0,3 4 0,0-3 0,2 1-1,-4 1 1,0-6 0,3 2 1,-7 6-1,7 3 0,-4-2 0,-2 2 0,4 6 0,-1-6 0,0 3 1,4 0-1,3 1 0,-8-8 1,3-1 0,5 8 0,-4 0-1,-1 2 0,4 1 0,0 1 0,1 2 0,-2 0 0,1 2 0,0-1 0,-4-4 0,7 6 0,-4-6 0,2 1 1,-1 0 0,1 2-1,-7-3 0,0 1 0,-5-11 0,4 15 0,3-5-1,-2 8 1,6 0 0,0 1 0,1 0 0,-2 1 1,6-5-1,-7 1 0,3 5 1,6-7-1,-8 2 0,2-2 0,-10 1 0,-6-10-1,7 8 0,5 3 1,6 7 0,5-6 1,-1 1-1,-8 1 0,4 0-1,0-5 2,-2 2-1,-3 2 0,1-3 0,0 2-1,-1 2-2,1-3 1,-6 5 2,4 2-1,5 2 0,-1 1 1,7 2 0,-2-1 1,0-2 0,3 4-1,-3-4 2,2 7-2,1-14 0,-8 7 0,-2 0 0,-2-10-1,2 3 0,-2 2 1,0 3 0,2-2 0,-5-2 0,0 2 0,-9-8 1,6 5 0,0-4 1,2 9-1,1 0-1,3-1 0,-1 3 0,2 2-2,0 0 0,-4 2 1,-2 0 1,1 1 0,1 1 1,8-5 0,1 3 4,6-4-3,0 7-1,3-7 0,2 0 0,-1 7 0,-3-4-1,5 2 1,-2 0-1,5 0 1,0-3-1,-2 0-1,2 6-5,2-3-28,-1 1-47,-1-2-45,-1 9-22</inkml:trace>
  <inkml:trace contextRef="#ctx0" brushRef="#br0" timeOffset="118658.7867">12317 3248 232,'-2'-7'6,"5"5"-5,-3 2 2,-1 0 1,1 0 6,0 0-5,0 0 0,0 2 9,-3-2 0,3 1-1,-3-1-7,0 4-6,0-4 0,3 0-4,-3 0-3,3 3-1,-4-1 7,-7 10 1,-10 10 7,1 0-6,-3 6 0,2 1 2,-4-1-3,10-3-1,-1 4 1,0-5 4,-1 2-4,8 1-1,-3 3 0,6-8 1,-3 2 2,10-11-2,-2 6-2,-2 5 2,6-8 1,0 1-1,3-5 0,1 4-1,11-7 1,7-2 4,16 4 3,23-12-4,-1-4-2,-5-2 3,-8-2-2,3-2-1,-8-3 0,-1 2-1,-7 7-14,-4 5-52,-21 17-79</inkml:trace>
  <inkml:trace contextRef="#ctx0" brushRef="#br0" timeOffset="128289.3377">12812 4166 222,'-1'4'27,"1"0"-27,-2-1-9,2-2 9,2 1 0,-4 0-3,2-1 3,-1 4-4,1-4 1,0 1 1,-2-1 1,4 2-3,-2-3 1,1 2 2,-1 1 0,3 6 1,3 6 0,0 4 0,6 4 1,-1 3 1,6 5 1,2 9-3,0 2 1,5 6 2,-2 0-1,0 4 5,2-4-5,3 8 1,-2 7-1,2-5 1,-4-9-2,-1-2 1,2 4-1,-12-15 0,9-4 0,-1 9 0,-1 0 0,4 5 0,-3-12 0,-4-5-1,3-8 2,-2 1 0,4-7-2,-3-3 0,-14-9 2,1 0 0,-1-3-1,-4 0-1,2 0 0,2 0 0,-4 0 1,0 0 0,0 0 0,-1 0-1,2 0 2,-5 1 1,4-2 0,-3 2 0,3-1 4,-3 0 3,-11 0-9,-8 8 0,-16 4 3,-6 4-4,-17 5-2,-3 2 2,-27 6-2,6 3 2,-5-1 0,-22 6 0,-20-1 1,-22 0-3,-19-4 2,-2 1 0,5 1 2,3 0 1,30-2-2,10 2-1,-10 2-2,-2-11 2,-13 5 4,1-8-4,10 7 0,-2-4 0,13-2 7,25 0-5,11-2-4,-13-1-5,1 1 7,-9-1 1,-1-3-1,3-7-1,3 2-5,11-1 8,6 2-2,12-2 0,10-8 0,15-3 3,8 0-3,3 3 0,8-8 1,1 0-3,1 2 4,1-4-4,-2 4 1,1 2 0,5 2 2,-4-1-2,5 6 0,-2-6-3,4 2-2,-3-2 5,-1-2 1,-6 4 0,-5-4 3,-1-1-3,5-6 3,15 1-3,1-4 0,0-5 0,4-7 1,0-5 0,-9-4 0,-4-4-1,0-4 0,7 9 0,0 1 0,0 12 1,6 6 0,2 6 2,2-2-3,-2 6-1,3-1-1,-2 1 2,-2 3 0,1-8 1,-1 4 1,-3-2 1,-6-6-3,1 3 1,-5-4 0,4 4-1,4 1 4,2 2-4,1-4 0,0 7-1,-5-4 1,9 0 0,-6-5 2,-1 0-1,-2-6-1,-3-3 0,0-9 2,-13 0-2,5-2 0,-7-1 2,-3-1-2,5-5 0,1-14-1,4-3 1,-11-12 2,4 0-1,8 6-1,-1 3 2,5 9 2,6 1-1,-2-2-3,10 3 0,3-5 0,2 0 1,5 9 1,3 7-2,8 2-3,3 12 3,9-5 0,11 5-5,5 2 2,18-3 1,7 2 0,0 5-1,6 2-4,4 6-4,6 2-1,13-3 2,11 1-5,33-5-6,63-5 0,26-4-3,18-1-7,-27 9-25</inkml:trace>
  <inkml:trace contextRef="#ctx0" brushRef="#br0" timeOffset="131909.5447">27774 8481 167,'0'-8'50,"-1"2"-23,1-2 6,-3 2-13,1-6 11,-1 4-9,2 0-7,2 7-4,-4-4 5,3 6-5,0-1-2,0 2-9,-1-2-1,1 2-6,1 10 1,-5 24 6,3 16 0,2 6 2,-2 4-2,6-4 2,9-11-1,4-19 0,1-11 1,2-6 0,-6-7 1,3-4-2,1-8 3,2-6 3,3-15 2,-6 0-5,-5 2 13,-8-7-3,7 1-9,-3-3 7,-9 7 0,0 4-7,0 11 2,-3 6 1,3 9 5,0 1-13,0 0-6,3 1-3,-2 3 4,5 17 5,9 18-2,5 17 4,5 9-3,9 6 2,3 2-1,8 5 2,7 8-3,-4-17 1,-3 9 0,-15 9 1,-5-13-1,-10-20 0,-7-3-2,-5-14 4,-9-5-3,1-3 1,-7-12 0,-1-8 0,-4-8 1,-16-17 3,-17-12-2,-5-13-2,8-10 0,3-22 0,12-17 0,1-5-2,7-8-3,4 2-13,6-11 4,18 11-9,14-1-45,27-6-55</inkml:trace>
  <inkml:trace contextRef="#ctx0" brushRef="#br0" timeOffset="132385.572">28311 7882 305,'-5'-1'28,"3"-2"2,2 4-27,0-2 15,0 1-4,2 1-14,0 6 0,-6 21-3,3 30 3,-7 26 2,-4 36-2,-3-3-57,8-5-75</inkml:trace>
  <inkml:trace contextRef="#ctx0" brushRef="#br0" timeOffset="132661.5878">28720 8713 286,'-3'-10'76,"2"8"-41,1-6-1,6 1-23,0-5-4,14-1-7,16-5-1,16-1-16,20 8-21,13 1-25,3 8-12,0 4-27</inkml:trace>
  <inkml:trace contextRef="#ctx0" brushRef="#br0" timeOffset="133860.6563">29459 8243 221,'-6'0'34,"9"0"-34,-10 0 14,11 0 1,-8 4-15,3 29-7,-2 19 7,-8 11 9,1 9-6,-3-13-1,10-1 4,1-22-7,7-12 3,5-8-2,3-11 3,16-4 2,-14-11 9,25-24-4,0-6 11,-13-2-2,-1-3 11,-4-3-18,-6-2 1,-4 8 3,4 7-11,-16 6 11,3 8-6,-3 1-4,-3 13-5,3 2 0,2 0 0,-2 5 0,0-1-2,0 0 1,-2 1-2,4 0 2,-4 1-1,2-2 1,0 2 0,0 0-1,0-3 3,0 3-4,0-2 2,0 1 0,0 1-1,0-1 1,0 0-1,0 0 3,0 0-5,0 1 3,2-2-1,-2 1-4,-3 6 2,4 8 3,6 14-1,0 13 1,8 10 0,4 10 1,7 10 0,2 7-1,-4 0 0,6 0 0,-5 3 0,3 8 1,4 22-3,-3-12 4,7 23-2,-1-6 0,-9-39 0,-6-7 0,-4-12 1,-10-4-1,3-10 1,-7-18-1,-4-9 0,-5-13 0,2-4 2,-31-10 3,-22-9 0,-12-12-1,-9-22-4,-6-11-1,15-13-1,7-10 0,19-14-1,20 1-10,10 14-6,14 8-6,17-4-13,11 4 7,6 10-1,2 12-13,9 6-4,12 10-47</inkml:trace>
  <inkml:trace contextRef="#ctx0" brushRef="#br0" timeOffset="134252.6788">30466 7925 214,'-22'-22'126,"18"19"-113,5 3 9,1 0-9,-4 2-9,-1 2-4,8 21 0,5 35 2,16 34 12,11 34 1,9-8-11,4 12 0,-1 2-2,-9-14-1,-15-6 1,-12-10-1,-20-1-2,-27-3 0,-29 9-3,-26-2-26,-20-20-7,-39-8-24,-19-3-22,-18-23-63</inkml:trace>
  <inkml:trace contextRef="#ctx0" brushRef="#br0" timeOffset="134752.7074">27294 8378 199,'-4'-5'168,"4"10"-165,1 19 3,2 36-10,-7 23 7,-6 23-3,7 8 3,5-5-3,4-7 3,18-9-3,21-5-1,32-1-13,31-12 0,32-19-5,3-5-13,-3-20-21,-3-14 4,23-13-77</inkml:trace>
  <inkml:trace contextRef="#ctx0" brushRef="#br0" timeOffset="138145.9013">31129 8746 58,'3'0'28,"-9"0"1,9-2 6,0 2 2,-9-1-3,9-1-2,-6 2-6,2-1 2,1 2-2,1-2-1,-1 1-8,3 0-6,-3 0-7,-3 1-4,6-1 0,-3 0-1,-4 0 1,2 0-6,2 0-2,0 2-6,-1-1-1,1 1 1,-2-2 3,2 2 7,-1 1 2,-2-1 0,6-2-9,-3 1-1,0-1 2,3-1 4,-3 1-1,1 0 4,2 1 3,3-1 0,-6 2 2,-3-2-2,6-2 2,-2 2-2,-8 2 1,10-2-1,-6 0 0,3 0 0,0 0 0,-3 4-4,2 1 4,1-2 0,-2-3 1,2 0-1,2 0 2,-1 0 0,1 0-2,2-3 0,-1 3 0,6 0 5,0-5 0,0 1-3,-5 4 0,-5 1 0,1-1-1,-3 0-1,0 3-5,1-6-5,-7 11 1,-10-3 0,12 2-17,-1-2-13,5 2-21</inkml:trace>
  <inkml:trace contextRef="#ctx0" brushRef="#br0" timeOffset="139947.0043">31580 8107 180,'1'0'7,"-1"0"-3,0-3 32,2 3-5,-2 0-9,0 3-19,0-6-3,4 10-8,0 6 5,5 21 3,9 14 12,-4 9 3,-2 10-10,-8 8 1,-8 6-4,-1-10 0,2-13-2,3-26 3,0-13 0,3-11-3,-4-4 3,-2-4-2,4 0 9,-1-4 10,0-21-3,2-4-15,4-15 0,11-11-3,10-5 2,-1-3-2,2-2 1,2-1 0,-2 6 1,-2-4 0,-3 11 0,0 17 0,-14 19 14,-9 9 4,3 10-8,-9-1-11,6 4-12,-3 1 0,-3 25 10,-14 23 2,-6 29 0,9-8 1,8-6-1,8-17 2,8-8 1,7-8-2,0-9-1,8-3-2,3-5-2,0-5-4,0-3-11,1-5 0,3-5-4,3 0-12,1-1-15,-2-2-23,-1 0-39</inkml:trace>
  <inkml:trace contextRef="#ctx0" brushRef="#br0" timeOffset="142695.1617">32427 7504 211,'-3'-9'54,"3"9"-34,1 2-9,1 0-6,-2 0 3,4 1-3,11 9-5,18 17 10,13 8 1,11 19 4,-4 12-4,1 12 0,-12 16-9,-12 11 2,-11 21-1,-17 12-1,-16-11 2,-2 8-1,-22-3-2,-9-17-1,-10-24 1,-16 1-3,-30-2-3,-10-14-12,7-3-22,-5 0-30,-15-20-15</inkml:trace>
  <inkml:trace contextRef="#ctx0" brushRef="#br0" timeOffset="143398.2019">27144 8104 251,'1'-20'38,"4"6"-3,-4 7-14,-5 2 14,2 4-4,-1 2-23,0-3 2,0 4-10,-5 4-2,-15 17-4,-31 41 3,-13 23 3,-14 31 0,14 21 0,14-7 0,5-6 3,13-18-3,4-5 0,15-16-2,19-10 5,14 6-4,19 0 3,12-8-2,10-16 0,4-6-13,3-6-20,-7-5-18,-10-5-25,-15-9-37</inkml:trace>
  <inkml:trace contextRef="#ctx0" brushRef="#br0" timeOffset="144008.2368">24827 9296 227,'-3'-32'24,"3"15"4,-3 14 6,1-3-6,-8 3-27,-26 3-1,-22 25-4,-8 8-5,2 8 0,14 2 9,21-6 0,23-4-4,14-1-3,13-3 0,5-5 3,13-7 1,10-5 3,11-5 2,0-1-1,5 1 3,-11 5 5,-3 2 0,-3 1 5,-11 4-6,-21-1-2,-7 0-6,-10-1 2,-15 8 3,-32 13 10,-28 5-8,-12-8-3,-2-9-4,19-6-3,9-6-16,13-9-11,16-7-24,18-4-65</inkml:trace>
  <inkml:trace contextRef="#ctx0" brushRef="#br0" timeOffset="144488.2642">24940 9564 229,'-1'-3'38,"2"3"-20,-2 0-9,2 0 0,-1 3-9,5-2-2,-1 15 2,8 5-2,2 12 2,-2 0 2,-2 1 1,3-7-3,-3-7-4,3-9 0,2-5-5,2-7 7,2-7 2,7-9 0,0-11 4,-2-2-1,2-4 3,-6-9 2,1 11 4,-8 3 1,2 8 5,-6 9 3,-10 12 1,-1 3-17,2-2-5,-3 2-3,6-1-5,2 17 8,3 7 0,-2 7 1,3 5 2,1 2-3,0-4-15,5-1-30,7-8-5,3-5-20,1-12-4</inkml:trace>
  <inkml:trace contextRef="#ctx0" brushRef="#br0" timeOffset="145096.299">25462 9627 124,'2'-8'72,"-4"8"-22,4 0-18,1 0-3,-3 0-11,1 0 7,-2 0-5,5 2-6,-7-2-8,15 5-6,8 6 4,8 6-3,-6-3-1,-8-2 1,-7-2-2,4-1-2,-11-2-14,0-2 2,0-4-3,-3 1 2,3-4 12,-3 0 4,-6-9 2,-5-3 0,10-6 0,-3-10-2,7 2 4,1 2 0,6-2 9,4 4 1,-1-2 2,8-1-9,-7 7 3,5 7-2,-8 3-3,2 5-4,-1 5-1,-2-3-3,5 16 1,3-1 1,2 7-1,2 7-2,-7 1-6,-8 0 2,8-3-2,-1-4 1,-7-3 3,5-6-5,-6-8 8,3-3 2,3-3 1,7-16 3,4-5 1,-1-4-1,5-10 4,0 0 0,-3-1 3,0-2-2,-3 11 2,-5 15 1,-4 5-6,-9 10-5,4 0 0,-1 0-5,16 10 3,4 8 2,3 12-1,-3 1-27,3 5-2,-4 3-23,2 0-11,-5-3 1,3 1-26</inkml:trace>
  <inkml:trace contextRef="#ctx0" brushRef="#br0" timeOffset="146954.4053">24499 9903 155,'0'2'57,"0"-1"-44,0 0 1,-2-1 10,4 1-16,-2 1 2,-2-1-9,4-2 3,-4 2-4,4-2-1,-7 2 0,8 0-1,-6 1 2,-1 6 0,-11 11 6,-18 7 4,-6 1-9,-10-1 0,-7 7 1,-10-2-2,-10 0 0,-20-4 7,-10 2-6,-14-5-1,-13-4 3,-19 2-3,-7 2 2,-10 0-1,-20 5 0,12-3-1,-30 1 0,-20-1 1,-15-13 1,8 1-2,0 1-1,12-11 1,-20-11 1,-3-22-1,13 6 2,3-9-2,24 0 0,-18-6 0,-11-3 1,-1-1-1,17-2 0,11-1 0,14-1-10,-14 3 8,-3-7-2,-7 2-2,16 4 4,1-4-1,30-3-3,-6-9 6,9-5 0,-5-5 0,10-8 1,16-5-1,-5-10 0,12-2-4,19 12 4,-15 4-3,1-2 3,1 7 2,-4-2 0,-5 5-4,18 1 4,2-1-1,-15-2-1,31 0-3,-1 9 3,-10-1 0,1-8 0,-3 1 0,-2 3 0,-12 9 0,8 2 0,0 12 4,-5-5-4,12 2 0,15 6 3,-3 4-2,0 1-2,-1-3 3,2 2-3,0-1 3,-6-1-2,2-4 0,8-2 0,-2-7 2,-5 2 0,9-8-1,8 7 9,1-5-4,3 7-6,1-10-1,-1-6 0,-1 1 1,-9 1 3,6 7 0,7 4-2,15-5 7,8-5-1,-1 2-4,1 3 2,6 1 7,5 7-7,9 1-2,4 8-2,0 1 1,1 0-2,6 6 0,-1-3 0,-5 2 1,5-1-1,-4 0 7,4-2 0,1 3-1,0-1-1,7 2 3,0 5-6,7 10 10,1 3-10,3-1-2,3 10-2,2 1 2,4 7-13,4 5-32,-5-5-35,-3 21-1,-2 16 53,-2 6-10,5 3-11</inkml:trace>
  <inkml:trace contextRef="#ctx0" brushRef="#br0" timeOffset="147187.4186">11279 6152 89,'-3'-31'36,"2"-4"-8,-2-1 4,-2-7-4,7 3-7,-4 9 5,8 7-5,-3 17-7,4 5-14,10 4-4,14 8-3,8 20-9,-6 13-13,-1 10-9,-9 5 0,-1 6-10</inkml:trace>
  <inkml:trace contextRef="#ctx0" brushRef="#br0" timeOffset="150293.5963">4380 5670 192,'27'-17'1,"18"-4"1,17-7 0,13 3-2,16 0 0,-7 3-26,-8 1-21,-8 1-24</inkml:trace>
  <inkml:trace contextRef="#ctx0" brushRef="#br0" timeOffset="161839.2566">23575 2934 98,'-8'0'74,"3"-6"-50,-4 3-14,5-1 16,-1 2 2,1-3-21,1 2-1,-3 0 12,6 0 7,-5 3-6,5-3 5,-1 3-3,2 0-9,-1-2-1,2 4-7,-4-4 1,5 2 0,-1 0-3,-2 0 0,7-8 1,19-9-3,14-1 0,6-4-3,14 2 3,-2 1 0,-11 4-3,-6 3-8,-11 5-14,-2-3-16,-4 4-3,-11 4-10,-2 5-11,-4 2-13</inkml:trace>
  <inkml:trace contextRef="#ctx0" brushRef="#br0" timeOffset="162379.2875">24579 2842 236,'-8'-3'82,"12"0"-69,-3 2-5,-2 1-2,5-3 4,13-9-8,20-6 0,14-2-4,18-2 0,6 4 2,0 2 3,-3 4-3,-7 4-1,1-1-2,-9 3-2,-7-3-12,-5 4-3,-9 8-12,-3-6-16,-14 10-25,-11-2-9</inkml:trace>
  <inkml:trace contextRef="#ctx0" brushRef="#br0" timeOffset="169483.6939">26660 6416 149,'-9'-14'81,"0"11"-28,6-4-31,2 6 14,7 1-13,-8 1-10,11-4-13,0-4 3,21-9-6,15-4 3,10 2-1,24 0 0,34 1 1,33 2 3,42-2-2,54 5-1,19 5 0,-27-6-1,3 8 5,-13-9-3,43 2-1,-15 2 0,-25 5-2,-30 3 5,9-8 1,-13 1-3,-2 1-1,-29 0 1,-38 2-1,-33-1 1,-39 3-3,-40 2 5,-14-1-2,1 2-1,-8 2-3,-11-9-5,-48 10-22,-37 4 11,-37 1 11,-27 3 0,-16-3-3,7-1-1,-10 5 19,-6 7-7,-21-5 1,-29-9-1,-13 4-1,27-9-5,4 2 6,16 3 0,-13-11-4,7 2 4,25-4 4,30 1-4,24-1-3,22 0-3,43 1 6,31 8 0,33 0 9,13 4-9,12-11-6,31-1 6,34-9-2,54 1 2,70 2-1,42 1 1,32 6 0,-18 3 10,-28-4-10,16 6 12,17-13-8,12 1 4,-32 12-3,-36-1-3,-4-7 3,-27 3-3,-8-1-1,-43 8 1,-38-3-2,-42 1 0,-38-1-2,-14 2 2,-3-1-4,4 5-2,-21-1-4,-31 10 6,-32 1-32,-43 3-26,-41-4-71</inkml:trace>
  <inkml:trace contextRef="#ctx0" brushRef="#br0" timeOffset="170748.7662">20709 3998 216,'13'-3'13,"18"-11"-12,4 0-1,-7 6 0,3-5 2,-11 4 0,-2 5 0,-20 5-2,4 0-1,-5 1-4,0-1 0,-7 2-6,-12 6 7,-9 4 4,-7-4 5,9 0-1,8-6 2,12-3 15,5 0-15,9 0 1,-5-3-2,5 1-3,7-5 9,12-10-10,18-7 2,-2 2-3,-3 5 0,-2 0 0,-1 1 1,-10 3 0,-11 8 0,-10 3-1,-6 2 5,-3 2-5,-1 3-10,-6-1 0,-19 19 10,-10 7 1,2-2 1,5-6 3,13-8-5,19-8-1,2-6-1,1 0-4,3-1 5,6 0 1,16 0 0,17-2 0,15-3-1,7 0-24,12 4-24,3 8-20</inkml:trace>
  <inkml:trace contextRef="#ctx0" brushRef="#br0" timeOffset="171604.8152">22246 3634 219,'14'-8'16,"8"-6"-16,26-14-11,4-10 10,15 2 2,6-1 1,2 3-2,1 12 0,-16 3-2,-15 8 4,-12 5 0,-28 6-2,-10 0-8,-3 3-5,-23 11 12,-27 13-5,-22 4 6,-12-2 2,-1-1 4,16-11-6,17-1 0,24-7-3,27-9 3,12-4 0,8-2 1,-1-2 3,33-17 2,31-11-2,9 2-3,-1 5 16,-7 7-8,-14 2 5,-4 4 1,-18 4-3,-23 10 1,-18 4-7,-4 2-4,-2-1-2,-5 2-13,-28 24 0,-26 6-15,-11 5-34,12-6-25</inkml:trace>
  <inkml:trace contextRef="#ctx0" brushRef="#br0" timeOffset="173010.8956">24302 2946 85,'22'0'28,"2"-2"-7,-2 0-1,-15 5-5,-4-3-8,-3 1-2,-3-1 12,0 2 8,-2-2-18,-16 3 0,-13 5-7,-12-3 14,-17 3-14,-13 4-1,-36-4-4,-18 1 10,6-6 9,30-3-12,42-3 20,39-1-22,23-1 0,-4 1-11,27-1 11,36-8 5,40 1-1,19-1-2,-3 5 0,-11-4 1,-13 1 3,0 2 0,14-1 0,-19 3-3,-13-3 0,-4 5-2,-7 2 2,-35 3-3,-25 1-3,-15-2 0,-1-1 0,-1 2-2,-36 10 5,-31 10 0,-12 3 0,-16 4 8,-7-3-18,13-2 20,18-2-8,15-3-2,16-3 5,17-7-7,20-3 2,11-3-14,2-1 5,14-2 9,29-8 5,26-5-4,19-2 1,22 4-1,-6-4-1,-2-1 0,17 3 1,-2 2 2,-10 7-3,-18 4 2,-24 4 0,-24 1-2,-32 0 0,-17-1-1,-2 3 1,-2-4-2,-14 10-2,-37 10 4,-26 0 3,-17-5 0,-1-7-2,14-2 2,15-6-1,24 5-1,28-8-1,18 0-6,6 0-20,2 1-27,12 6 31,6-1-2,25 7-16,2 1-36</inkml:trace>
  <inkml:trace contextRef="#ctx0" brushRef="#br0" timeOffset="177064.1274">27073 10261 133,'2'-5'41,"2"2"-24,1-6-2,11 1 11,1-6-7,14-2 2,7-4-1,17 3-7,20 2 8,39 1-2,32 6 4,39 6-5,16-1-3,11-9-5,31 4-3,29-13 0,18 0-7,-17 4 1,-19 6 1,-5-5-1,9 1-1,-19 8 1,-35 0-1,-48 2 0,-24 5 0,-27 0 0,-40-2 0,-32 4-4,-26 0-4,-10 1-4,-1 2-16,-11-5 8,-32 7 16,-36 8-1,-51 3-13,-15-10 15,-33 1 3,-31-1 0,-27 4 2,-2-7 4,-15 9-6,-4-4-9,-16-4 9,-4-8 0,47 2-1,13-1-2,46 4 1,3-9 2,21-1 2,20-7 2,25 1-4,32-2-1,30 1 1,34 8 6,13-2 6,-2 3-3,23-2-9,27-13 0,40 3-1,44 5 1,47-2-1,32 7 2,-2-1-1,41 0 2,8-1-2,14 1-3,-14 5 3,-36 1 2,11-2-2,-13-3 0,-6 7 0,-31-1 0,-31 2 1,-49-1-1,-31 2 1,-29-1-1,-36 1 0,-14 1-4,-9-3-7,-17 3 6,-29 3 2,-34 1-5,-49 4 5,-37-5-12,-28 2 15,-8 1 8,14 3-6,-25 10-4,23-5 4,-10-1-2,14 0 3,22-5-3,53-1 0,25 1 0,28-11 6,35-1-5,23-4 1,16 5 2,-2-2-2,11-4 10,38-14-12,24 2-1,33-4 0,37 3 1,53 0-2,10 8 2,5-3 2,-20 7-2,11-2 0,-13-1 0,4-1 0,-12 3 5,-20 7-5,-28 1-1,-32 4 0,-29 1 2,-20-1-2,-28 1 1,-25-2-7,-8-3-2,0 1-1,-15 7 8,-42 5 2,-24 0 4,-42-3 3,-25 1-6,-9-4-1,2 4 5,14-4-4,18 7 1,-2-1-4,5 1 5,25 1 0,12-7 4,10 1-7,23-7-3,29 3 3,27-5 0,4 1 0,1-4 0,3-2 0,31-1 2,30-5-2,34 2 0,8-5-1,21 5 4,18-8-6,-8-2 4,-1 0-1,-1 8 1,-16 0 1,-14 2-4,-18 6 2,-20 3 0,-23 2 0,-18 1 0,-23-2-1,-6 2-10,-6 0-4,-9 8 2,-15 6 7,-34 6 6,-33-5-3,-22 2 7,-19-3-8,-6 3 2,4-3-1,5 4-3,-13-4-47,4 7-82</inkml:trace>
  <inkml:trace contextRef="#ctx0" brushRef="#br0" timeOffset="183354.4872">12095 10277 210,'-5'-2'90,"8"-2"-79,2 5 12,-4-5 2,-1 4-1,2-3-8,1 3 3,-5 0-1,7-4-8,1-9-10,10 0-1,7-1-1,0 3-1,13 0 2,7 5-3,4 3 3,3 9-1,4 4 0,-8 10-1,-8 7-2,-11 10 1,-11 6 1,-12 13 3,-13 14 0,-12 2 1,-8-10-1,-9 5 1,2-6 1,8-13-1,9-18 2,16-22-3,3-5 0,4 0 0,-1-2 0,15-2 5,21-19 11,22-17 10,-4-4-13,-2 0-9,-16 2-3,-14 8-2,-13 9-24,-12 5-53,-7 1-73</inkml:trace>
  <inkml:trace contextRef="#ctx0" brushRef="#br0" timeOffset="183731.5088">12759 10188 309,'11'-12'63,"-6"1"-40,9 5-2,-3 1-11,3 3-10,2 12 0,2 4-1,6 6 1,9 6 0,0 8 4,7 7-4,8 6 0,8 7 1,4 15 0,-14-1 1,-13-2-2,-15 0 4,-12 2 3,-12 11-1,-24 0 3,-19-3-5,-11-1-2,-5-4 1,4-13-3,14-2 0,10-16 1,13-9-1,9-7-3,15-13-44,2-4-4,6-2-14,9-8 1,10-6-40</inkml:trace>
  <inkml:trace contextRef="#ctx0" brushRef="#br0" timeOffset="186212.6507">14635 10178 263,'-6'-5'62,"3"-2"-31,4 9 10,-1-5-18,0 4-21,0 2-2,0-3-3,2 5-5,-1 9 5,4 20 3,4 7 0,1 7 2,4 5 0,2 3 0,12-6-1,2-10-2,11-14 0,6-11-2,6-8-1,-1-19 1,1-2 1,-2-15 3,-8-14-1,-7-9 3,-7-6 10,-7 5 0,-13 7 1,-5 10 9,-7 4-1,-1 1 1,-5 9-9,-4 4 3,7 9-8,-1 5 0,7 6-7,-1 3-2,2-5-5,-1 6-5,8 12 7,11 25 3,8 5 1,7 8-1,7 7-6,2 11-34,-1 2-39,-6-21-27,-2-11-11,9-21-10</inkml:trace>
  <inkml:trace contextRef="#ctx0" brushRef="#br0" timeOffset="186661.6764">15564 10601 122,'-6'-2'101,"6"2"-55,-4 2-5,4-4-6,4 4-23,-1 6-8,-6 9 23,9 2-11,3 7-6,18 13-1,-5 7-2,5 10-1,6-1 1,-13-11-3,-10-11-2,-7-19-2,0-8 2,-3-2 0,-3-4 1,-4-3 11,-4-15-5,-14-9-6,-5-7-3,2-13 0,11-19 0,-8-6-1,16-6 0,9-6-1,6-11 0,20 6-4,1 16-3,3 10 8,6 5 0,3 7 1,11 15 0,-8 7-1,-9 18 0,-9 3 1,-2 10-2,5 8 0,6 3 2,-5 12 1,-2 0 0,-8 6-1,-4 6 3,-12 9 0,-11 4-1,-7 1-1,-14 2 5,-6-5-6,-6 2-19,3-9-40,17-14-7,10-11-43</inkml:trace>
  <inkml:trace contextRef="#ctx0" brushRef="#br0" timeOffset="188184.7635">16504 9796 296,'-12'-13'71,"8"10"-30,2 5 1,-2-1-15,5 2-16,-2-3-11,2 13-12,10 30 8,15 26 4,10 10 1,1-1 4,1-4-5,-4-17-1,-4-17-14,-6-18 14,-6-5 1,-8-17 0,-13 0 0,6-1 0,-6-2 7,-4-13-1,-13 1-5,2-7 0,-7 2-2,-15-5 0,1 14 0,-3 8 0,-3 6-1,-7 10-2,0 5 2,9 10 2,1 6 0,10 5-2,21 3 2,12-3-1,20 3 0,16-9-4,14-3 1,16-9 2,15-14-3,0-16 5,5-4-1,13-12 2,22-16-2,-27 2 6,-12-5-2,-12 8 0,-7-12 4,-16 2-2,-8-3 3,-13 6-5,-15 6-2,-3 12 4,-6 9-4,1 10 1,-2 6-2,-1 0-1,-4 4-9,-4 14 1,0 22 9,-6 11 1,3-2-1,10-4 0,7-5-8,9-20-6,-2-7 5,1-6 7,0-10 2,-3-5 0,12-15 3,3-21 0,-3-4-3,-2-15 1,2-12 1,-2-5-2,-8 1 0,-10 11 1,-7 14-1,-7 13 3,-5 18 9,6 12 9,3 11-6,6 5-10,0-1-5,3 12-8,15 30 6,13 21 2,14 8 2,15 3-2,10-2 3,3 2-3,-1-11-5,-8-19-6,-8-12 0,-11-5-3,-9-19-1,-17-5 1,-8-6-8,-4-10 6,-7-11 4,-3-9-8,-1 7 9,-4 0 4,-2 13 7,7 11 0,6-2 4,-3 2-4,0-6-2,10 10 2,8-5 1,15-6 4,11-3 2,3-5-2,-4-3-1,-3-5 2,-8-1 3,-4-7 9,-13 0 0,-3-3 2,-11 3 2,-7 10-12,-2 15 9,5 1-14,-6 5-5,-9 6-4,-2 22 2,4 9 1,16 11-2,33-3-1,40-10 1,33-20-3,10-8 4,-3-8 1,-14-12 1,-11-11 0,-16-13 2,-10-9-1,-17-16 2,-9-8 1,-13-10-1,-6-2-1,-12 7 2,-19 14-2,-10 20 4,11 22 11,-1 14-3,8 3-14,6 6-1,-7 22-6,-1 23 7,4 23 0,16 2 0,-2-14-2,13-7-8,2-12-5,6-13 4,-4-2 3,-9-11 0,-13-12 7,0-5-7,-10-1 8,5-3 3,-17-1 1,-11-3-4,-21 4-2,4 11-1,6 7 1,0 6 1,10 6-2,12-1 1,8 4 1,13-5 0,10-2-3,22 4-10,13-7-3,17-10 1,8 7-8,7-16 2,2 8 2,-13-13 6,-10-5 6,-11-5 4,-1 1 4,4-4 0,6-2-2,-1-3-20,3 2-58</inkml:trace>
  <inkml:trace contextRef="#ctx0" brushRef="#br0" timeOffset="191985.9809">23435 2517 225,'-1'-11'48,"1"10"-23,-2-1-9,7 0 14,1-13-21,28-10-8,21-3 0,14-5 7,10-4-5,6 5 3,9-2 3,-9 6-8,-15 0 3,-10 9 2,-24 2-2,4 6-3,-13-1-2,-17 14 1,-10-2-10,-3 0-42,3 4-21,-16 15 4,-29 16 43,-19 13-62</inkml:trace>
  <inkml:trace contextRef="#ctx0" brushRef="#br0" timeOffset="192204.9933">23419 2719 56,'37'-14'53,"21"-11"-13,29-15-6,20-2-1,5-8-6,-3 0 5,-3 11-23,-12 11-6,-28 1-3,-19 12-3,-32 18-13,-15-3-42,-10 8-19,-39 22 52,-25 12-26</inkml:trace>
  <inkml:trace contextRef="#ctx0" brushRef="#br0" timeOffset="193395.0613">26093 2297 175,'0'3'18,"-1"-3"-11,2 1 22,1-1 0,-4-3-14,5 5-6,5-2-1,32-7 3,24-1 0,17-1-1,10-7-4,1 0-2,2 2 4,2-3-1,-8 5 0,-9 0-3,-17 14-3,-27 1-1,-26-1-4,-12 0-3,-3-1-7,-11 13 2,-15 11 10,-22 8 2,-15 1-1,7 2-8,-10-5-1,5 3 8,4-2-7,5-6 9,12-9 0,10 0 1,17-6-3,10-2 2,7-7-14,7-2-12,-1-2 17,6-2 9,25-4 6,11-6 2,14-11 0,-4-4 1,-4 7 0,-13-5 1,-1 8 1,-13 1-9,-12 14 1,-14 7-3,1-5 0,-6 6-3,-4 3-16,-32 25 17,-45 15 4,-20 6-1,5-6-1,21-10-18,28-14 15,31-10 2,20-6-6,5-12-15,0 1 13,8 1 9,29-7 6,22-5 5,16-6-5,-2-1-4,-6-7 11,-4 3 3,-9-2-4,-4 3-5,-6 3-6,-9 2 4,-24 20-3,-20-6-2,6 10 0,-3 1-8,-6 9-34,-20 22 23,-24 15 8,-8-2-44</inkml:trace>
  <inkml:trace contextRef="#ctx0" brushRef="#br0" timeOffset="195165.1628">22676 4539 273,'-1'-3'42,"2"3"-21,2-1-13,10-10 2,26-15 1,15-2 2,8 0 0,-3 0-7,6 0-1,7 3-3,-2 6 0,-8 2 0,-9 5 1,-19 7-3,-16 3-21,-12 2-6,-6 2-17,-4-1-9,-8 20-39,-22 20 44</inkml:trace>
  <inkml:trace contextRef="#ctx0" brushRef="#br0" timeOffset="195527.1833">23276 5719 116,'0'-2'52,"-2"1"-24,4 1 37,-4 0-3,1-6-4,-1 0-27,1-1 0,2 1-26,14-10 2,15-16-7,21-1 0,7 2-1,27-6 0,13 6 0,-7 11 1,3 7 0,-14 5-4,-28 13-14,-23 4-28,-14 10-35,-27 16-2,-26 25-26</inkml:trace>
  <inkml:trace contextRef="#ctx0" brushRef="#br0" timeOffset="195756.1966">23217 6445 131,'4'2'19,"11"3"-15,13-1 16,12-10 27,23-7 1,17-13-15,35-1-7,3 0-5,-6 4-21,-8 6 0,-17 11-8,-14 11-39,-15 6-17,-26 12-58</inkml:trace>
  <inkml:trace contextRef="#ctx0" brushRef="#br0" timeOffset="195948.2076">23575 7037 207,'3'-6'24,"8"-1"-19,23-11 5,23-18 16,20-3-16,1 0-6,1 12-3,-10 4-1,-4 13-38,-6 2-28,-13 12-27</inkml:trace>
  <inkml:trace contextRef="#ctx0" brushRef="#br0" timeOffset="196242.2243">23922 8124 409,'-2'-6'27,"4"12"-25,-4-8 6,5-2-4,0 0-4,10-3-5,40-26 4,36-10-5,17-5-14,18 0-16,13 5-36,-22-5-46</inkml:trace>
  <inkml:trace contextRef="#ctx0" brushRef="#br0" timeOffset="197470.2946">22971 3237 283,'-1'-7'13,"2"7"1,-2-4 9,4 0 7,-2 8-2,-5-3-16,5 1-12,-1-5 1,0 7-1,2-4-1,-5 0-4,7-1 1,7 2 4,8 1 0,11 1 1,6 0 0,11 3-1,1 2 3,4 0 0,1 6-2,-5 1 0,-2 2-1,-6 1 0,3 5 0,-3 5 1,2-4 1,-3 7-2,0-5 1,-9 10 3,-2-3-4,-8-3-1,-3-8 1,-6 3 4,5 8-2,-10-16-2,0 5 0,-1 0 0,3-1 4,-2-1-4,-1-5 0,-1-3 1,6 3-1,-3-1 2,5 4-2,0 1-2,7-1-41,-7 0-27,-9-11-44,-13-5 17</inkml:trace>
  <inkml:trace contextRef="#ctx0" brushRef="#br0" timeOffset="197792.313">23917 3564 82,'-4'-19'58,"-1"4"-7,-2 7 6,4 3-6,3 5-22,-3 0-26,3 0-3,-2 3-12,4 0 3,-1 22 9,4 4 0,3 15 2,-1-3 8,8 7-2,-2-3-4,5 5 10,1-13-10,-7-7 5,2-5-2,-8-8-1,-2 3-5,-4-4 3,-1 1-4,-13 16-1,-20 12-2,-26 2-41,-8 1-16,2-6-50</inkml:trace>
  <inkml:trace contextRef="#ctx0" brushRef="#br0" timeOffset="198140.3329">23939 4475 295,'22'-21'45,"10"-2"-39,13-8 23,1 6-12,8 3-13,-11 4-3,6 5-2,2 7-13,-14 3-30,-13 8-34,-10 2-42</inkml:trace>
  <inkml:trace contextRef="#ctx0" brushRef="#br0" timeOffset="198331.3439">24019 4649 125,'3'-3'54,"14"-1"-42,12-6 29,4-2-1,2 1-26,10 1-13,18 4 0,13 3-2,9 12 1,0-4-41,-18 12-24,-10 4-28</inkml:trace>
  <inkml:trace contextRef="#ctx0" brushRef="#br0" timeOffset="198553.3563">24273 5125 114,'23'-4'38,"14"-6"9,23-3 9,13-4-25,9 4-18,-3-2 1,3 8-14,-1-2 2,-11 4-2,-14 9-12,-12 0-22,-19 12-13,-19 10-20,-21 10-18</inkml:trace>
  <inkml:trace contextRef="#ctx0" brushRef="#br0" timeOffset="198737.3671">24511 5479 142,'21'-9'36,"10"-5"-11,0 2 8,1 1-7,11 1-17,6-1-9,3 5-2,3 6-2,-13 3-23,-6 7-14,-15 7-26</inkml:trace>
  <inkml:trace contextRef="#ctx0" brushRef="#br0" timeOffset="198924.3778">24606 6017 102,'27'5'35,"12"-5"6,-3-4 7,6-3-7,-2-3-10,-2 4-17,0-2-9,5 1-5,3 5-3,2 7-21,-3 7-49,-17 13-64</inkml:trace>
  <inkml:trace contextRef="#ctx0" brushRef="#br0" timeOffset="199144.3903">24754 6479 90,'0'4'68,"4"2"-64,2 5 8,9 2 10,11-6 15,7-1-13,17 4-9,14-1-8,5-5-6,1 7 3,-5-1-4,-15 1 0,-7-2-6,-18-1-18,-13-2 0,-12 2-11,-13 8-4,-13 5 9,-8 6-33</inkml:trace>
  <inkml:trace contextRef="#ctx0" brushRef="#br0" timeOffset="206310.8003">1242 4291 92,'0'1'2,"3"-2"1,-1 2-3,-4-4 17,11-4-10,-2 4 1,11-10 4,8-3-10,3 0 5,6-1-3,12-3 0,3-2-3,-3 3 1,4-5 1,-3-2 2,-1-1 0,-9 10 6,-19 3-5,-8 8 2,-14 9 9,0-3 19,-6 5-32,-8 2-4,-26 7-8,-6 18 0,-6 6-10,4 1 18,3-4-10,4-7-3,0 0 13,10-13 6,15-8-5,16-7 0,10-2-1,-4-5-12,9 2 12,11-8 5,9-6-2,-1-1-3,4-2 0,2 2 3,-6-5-2,-4 6-1,-3 4 1,-7 1 0,-10 11 0,-3 0-1,-2 3 2,-2 0 2,-2 3-1,-2-2-3,0 2-8,1 7-12,-11 18 8,-10 20-14,-6 17-59</inkml:trace>
  <inkml:trace contextRef="#ctx0" brushRef="#br0" timeOffset="207503.8683">1656 5470 126,'2'2'58,"-2"-4"-44,1-1-12,7 0-2,9-6 0,5-2 5,9-9-4,-7 8 6,-5 3-2,-16 10-4,-7 2-1,4 1-11,-15 4-9,-24 26 20,-10 14 6,3 5-6,7-14 0,20-15 5,8-12 1,11-9-6,9-3-10,-7 0 8,16-3 2,10-9 11,12-7-8,14-9 2,1-2-2,-4-2-1,-12 0-1,-2 9-1,-12 6 1,-19 17-2,-10 2-1,-2 4-10,-9 14 5,-28 16 7,-19 14 3,-14 4 7,6-9-8,16-4-4,11-10 4,17-19 4,16-9 0,13-6 6,5 0-9,-5-6 2,25-22-2,18-19-3,9-2 4,-3 9-3,-26 21 2,-17 17-2,-9 5 3,-4 2-1,-2 3 0,-12 0-3,-19 17-6,-10 11 6,1-1-4,6 4-13,10-9 14,12-5-12,6-15 15,15-9-1,0-5-6,7-2 7,12-19 1,16-15 1,5-3 1,6 0-6,3 4 6,-2 0-2,4 5-1,-8 12 3,-13 12-6,-31 16 3,-10 3-9,-20 15 9,-40 28-7,-26 12 16,0 4-7,2 0-2,4-7 0,3-17 24,27-9-16,27-20 9,31-12-17,6-5-3,-2 2-10,8-5 13,13-12 9,20-16-7,9-11 1,-1 8 0,-9 0-2,-5 8 0,2 8-2,-10 8 2,-11 7-2,-16 8 1,-6 1-9,-3 6-11,-4 0 4,-7 15 16,-5 7 7,-2 0-7,-2-3 0,3-1 0,5-5 0,5-7-3,3-7 3,8-6-1,2-2 1,4-1-3,0-2-1,0 4 4,1-10 1,2 1-1,3 0 4,-6 5-4,-4 5 2,-1 0-2,-1 5 0,-6-2-10,1 0-3,-3 3 2,-4 6 6,-1 1-1,0 1-8,7-3-17,3 0-1,2 0-15</inkml:trace>
  <inkml:trace contextRef="#ctx0" brushRef="#br0" timeOffset="214944.2941">24808 3401 220,'1'0'34,"-1"-1"-20,0-1 26,2 0 14,-1 0-28,-1 0-1,12-3-17,6-15-7,31-14-1,20 3 0,2 4-1,8-4 3,-6 6-4,4 11 6,-6 2-6,8 7 3,-16 0-2,-13 7-2,-8 5-4,-15-1-18,-15 3-27,-3 3 2,-12 7 7,-12 9 3,-13 7-18,-17 8-17</inkml:trace>
  <inkml:trace contextRef="#ctx0" brushRef="#br0" timeOffset="215369.3184">25054 3852 218,'11'-6'33,"21"-9"-17,19-5 11,19-10 1,3 3-3,-10 3-15,-8 7-6,-5-3-4,1 11 3,1-3-1,-6 11-4,-7-3 0,2 13-11,-19 0-21,-7 11-25,-18 12 4,-18 11 11,-22 8-3</inkml:trace>
  <inkml:trace contextRef="#ctx0" brushRef="#br0" timeOffset="215553.3289">25246 4210 155,'42'-23'42,"4"-4"-12,17-6-1,-14 1-1,3 7-2,0 0-25,-10 10-1,-3 2 2,-14 12-2,-14 5-28,-5 14-55,-23 18 21,-26 11-6</inkml:trace>
  <inkml:trace contextRef="#ctx0" brushRef="#br0" timeOffset="215764.341">25391 4708 70,'22'-13'52,"-1"0"-5,0-3-2,-2 2-17,2 4-8,-10 1-12,-11 8-8,0 2 1,0-1-1,-3 0-6,-5 9-38,-11 3 3,-9 13 19,-10 16-21</inkml:trace>
  <inkml:trace contextRef="#ctx0" brushRef="#br0" timeOffset="215935.3507">25334 5179 52,'33'14'29,"-5"0"10,-2-1-4,4-6-1,5 4-8,-8 1-12,12-1-9,-14 8-4,-1 0-1,-6 9-3,-18 11-27,-9 7-25</inkml:trace>
  <inkml:trace contextRef="#ctx0" brushRef="#br0" timeOffset="217764.4554">26663 5816 94,'-18'3'46,"11"-1"-16,2-1-17,10 0 3,-5 4-4,0-5-6,1 2-6,2 0 1,12-4 8,21 8 4,21-9 16,35 5-13,66 10 0,57 8 1,89 4-4,22 5-8,-22-10 0,32 0 8,21-2-12,-16 5 18,-58 3-14,9 1-5,20-2 2,-39 0-2,-55-7 0,-48 1 2,-32-6-1,-45-7-1,-43 1 0,-39-6 0,-8-2 0,-9 4 0,-2-2-6,-21-5-2,-30 4-13,-22 1-3,-49 0 11,-27 0-11,-16-5 7,-39-1 15,-25 0 2,-6-4 0,13-1 2,4 2-1,-11-3 4,-5-7 17,18 2-22,54 0 1,27 3 20,37-1-4,40 5-12,19 0 5,26 1 6,7 4-8,14 3-1,6 2-7,-3 0 0,17-10-1,23-5 1,30-6-1,29-1 2,41 10 0,22-2-1,53 8-2,-2 6 1,-14 6 1,-35-3 2,0 11-1,-12-17-1,-24 7-2,-15 1 2,-25-2 1,-36-3-1,-32 2-1,-24-7 1,-2 8 3,-5-6-3,-11-5-7,-31 4 7,-35 2-2,-45-1-1,-29 4-3,-36 3 6,3 8 7,-26 5-7,-14-5-2,4 4 2,51 0 3,26-2-2,45-6 0,46 1 6,38-4-4,25-5-6,2 1-5,2 1 0,2 2 2,13 8 5,20 0-18,15 3-25,8 5-17,0 3-7,-7 7-31</inkml:trace>
  <inkml:trace contextRef="#ctx0" brushRef="#br0" timeOffset="219024.5274">27515 6404 187,'0'0'55,"-1"-1"-49,1 2-2,0 1 20,-2 0-16,-1-1-8,0 1-10,-6 17 5,-15 18 5,-13 11 5,-14 10 4,-16 14 3,-10-7-10,8-11-4,-12 9 4,-11 10-9,-20 1 17,-2-11-10,-24-4 7,-35 5-4,-27-17 6,-30-4-8,11 1 24,-24-2-18,-12 2 8,-44-11-13,-33-7 7,8-1-9,8-2 0,-43-7 2,-2-7-1,35-4-1,4-2 0,-21-17 1,16-6 4,23-5-5,4-16 1,-5-19-8,15-5 10,23 0-7,24-5 3,-18-9-6,-12-18 5,21 5-2,16 10 0,23-1 1,-12-10-4,-5-7 3,9-6-3,11-3-4,10-10 10,14 8-23,-19 0 16,-12-10-1,-4 9 8,23 27 2,17-4 8,30 14-9,-7 5 0,9 2 5,-1-7-5,2-1 4,15-7-4,12-1 5,-6 11-5,16-5 2,11 3-1,-6-2 4,3 11-5,-2 5 14,-1 14-14,2 12 0,4-5 1,8 0 1,9 4-2,9 8 0,-4-3-1,-2 6-9,1-4 10,9 5 1,6 9-1,-2 8-5,-12 6 5,5-1-3,-3 4 10,5 1-12,-1-3 5,1 0 0,0-3 0,1-5 0,-4-4 7,8-2-5,6-2 4,-2-3 8,-6 2-12,-6-3-1,15-3 4,3-5 3,2 4-3,2 8-5,7-1-2,-11-3 2,1 6 2,-7-3 1,3-3-2,-4 3-1,-4-7 0,-1 4 0,3 1 0,7 5 3,4 4-1,10-5 0,11 8-2,5-2-3,7 8 3,3-2 0,4 0-21,13 2-9,4-1-34,4 2-51,-4-5 30</inkml:trace>
  <inkml:trace contextRef="#ctx0" brushRef="#br0" timeOffset="219218.5385">12304 3573 73,'3'-14'34,"-3"5"-1,-3 9-1,0-5-20,-2 11-12,1-11 0,-5 14 1,-20 3 5,-9 13-5,-4 4 0,-2 9 12,1-1-6,12-6-6,4-2 0,5 3-2,10-3-10,9-4-17,3-4-23,12 2 5</inkml:trace>
  <inkml:trace contextRef="#ctx0" brushRef="#br0" timeOffset="221176.6505">31870 7627 248,'-19'-31'18,"1"0"-14,-3-3 14,-9-8-3,-3-2-2,-11-12 9,-19-1-20,-12 4 11,-20 4-12,-23 9-2,-22 7 5,-17 2-5,2 12 1,-15 7 0,-6 10 1,-6 13-1,-30 9-6,-11 0 6,17 2 0,28-3 16,-7 6-24,9 8 8,-30 9-6,-10-3 6,-7 4 2,39 7 9,1 6-9,22-4-2,4-1-9,2-6 9,7-5 0,-4-2 2,4-2 14,17-2-16,-3 4-11,2-9 6,19 5 5,-12 7 9,-8-3-3,-4 2-8,4-1 2,12 7 0,11-2 5,22-2-5,0 6-4,6-2 0,-3 0 4,22 1 1,3 9-1,8 0-4,10 1 4,-4-5-1,11 0 1,5-6-1,4 4-3,7-1 8,-3 5-5,4 1 3,-2 4-2,2 3 0,5-6 0,3 10 1,13 7-1,13 10 0,5-9 2,11 4-2,13 9 1,15 15 2,4-2 0,5-4-1,11-4 0,28-4 1,26-3 1,12-8-1,47-14 2,26 16-4,8-4 4,-19-12-5,13-8 7,10-13-7,48-6 0,18-2 2,-14-19 0,28-6 4,24-15-6,8-4-1,-39-12 1,14-20 1,23-6 2,-12-12-4,-44-6 6,-9-23-8,-6 5 6,-7 8-3,-25-13 1,-34-3-2,-10 2 1,-27-10 0,-19 0 1,-24-5 0,-36 1 0,-21-3-1,-22-8 0,-24 10-1,-26 20 1,-19 4-1,-23 1-3,-22 7-3,-33 9 2,-41 2-31,-54 24-69,-73 40 7</inkml:trace>
  <inkml:trace contextRef="#ctx0" brushRef="#br0" timeOffset="222434.7225">26943 10631 257,'-7'0'14,"4"3"-14,2 0-3,-1-1 3,-16 10 19,-12 14-15,-8 11 13,0 11-17,-7 2 7,-4 2-2,-12 4 2,-18-4-2,-6 8-1,-16-16 0,-11 1 2,-28-2 4,-10 3-4,-6-6-3,-20-4 2,-5-1-3,-17 5-2,-27-5 5,-26-4-1,5 2-2,-22 4-1,-4 0 8,-34-13-7,-14 2 2,-4-2-3,12 0-1,-25-12 0,-7-2 8,3 4-8,-1-1 0,-37-6 3,12 3 0,9-4-3,-32-5-6,-12 4 6,12 3 0,-11-7 3,-6 1-6,37-7 4,9-1-1,-13-8 2,24-3-2,27 0-11,-13-12 9,-5-9 1,16-3 1,38-7-2,-10-3 2,-7-1 1,22 4-1,39-2 1,-6-7-2,0-2 2,9-5-3,20-7 1,22-5 1,28-11-6,-2-14 3,8-3-2,2-6 3,11-11 1,20 5-1,9 14 2,5 0-5,22-2 4,7-2-1,-3-2 1,0-7 1,6-6 0,0 12 0,1-3 1,-2-8 0,-4 17-1,5 2 0,4-4 0,9 0 0,7-3 0,6-3 0,15-11 1,4 19-1,8-9-1,2-1 0,3 12 1,3 14 0,3-5 1,-3-2 0,2 2-1,-2-10-1,-3 3 1,-3 6 1,-1-2-1,2 5 1,4 4-1,3 5 3,1 15 1,8 8-2,-1 7-1,1 2-1,1-1 2,1 3-2,-1 5 3,2-2-3,-2 1 0,1-5 3,5-4-3,0-1 0,1-10-1,-3 5 3,-2-11 1,-2 5-2,1 14 5,4 11-5,1-3-1,-4 19 0,4 5-1,-2 13 1,3 0-14,4 10-25,-8 1-66,-21 34-14</inkml:trace>
  <inkml:trace contextRef="#ctx0" brushRef="#br0" timeOffset="222602.7321">9655 6234 229,'-3'-14'5,"4"2"-4,4 4 10,-2-4-10,3 5-1,5-3-2,1 8-5,18 4-25,13 12-18</inkml:trace>
  <inkml:trace contextRef="#ctx0" brushRef="#br0" timeOffset="225346.8889">5153 9911 187,'-27'-28'40,"8"6"4,7 3-14,-8 1-21,8 0 6,-4 3-13,-1 4 14,-2-4-2,-4 7-5,-6-2-9,2 8 3,-1 3-6,-1 8 3,-14 18-6,-5 26 6,-21 26 2,-2 14 2,7 10 6,21-1-11,31-9 1,18 10-1,18-3 0,18-26 2,17-16 0,11-14 1,3-17-2,8-17 0,-3-18 4,2-16 0,-11-31 0,5-28 1,-16-18 3,-14 1-3,-16 18 1,-19 7-5,0-6 0,-21 7 1,-2 13-2,-9 6 0,-9 14 2,-4 9-1,-14 5-1,-11 18 0,19 9-5,0 11 2,13 6-2,0 20 4,2 17 2,6 11 1,10 5-2,9-2-1,24-5 0,10-13 1,5-11 0,6-2-1,14-9 1,1-11-1,15 0-5,-6-3-20,27-11-43,15-15-14,16-13-53</inkml:trace>
  <inkml:trace contextRef="#ctx0" brushRef="#br0" timeOffset="225615.9043">5838 10161 112,'-21'1'24,"-2"2"-4,10 6-4,-4 2-12,3 7-3,8 6-1,6 7 8,11 8 3,11 0 5,7-3-16,4-17 0,9-12 4,-5-7 12,7-20 15,0-6 13,1-15-14,-2-7-2,-18 1-14,-11 10-1,-17 2-9,-12 6-4,-11 9-3,-17 14-69,-31 32-56,-30 35 6</inkml:trace>
  <inkml:trace contextRef="#ctx0" brushRef="#br0" timeOffset="226456.9526">5664 11548 148,'-44'-37'42,"-1"16"17,0-1-31,8 7 7,7 7-6,2 6-29,6 4-3,8 6-2,-1 12 2,-6 26 3,0 27-4,4 14 0,3 5 4,5 0 0,2-5 0,18-36-5,2-18 5,7-19-6,3-6 4,-2-10 4,6-15-2,14-24 8,6-29-1,-1-9 10,-6-24-7,-10-4-1,-9 1 0,-17 20 0,-4 20-4,-3 12-2,2 15 7,-13 21 12,5 5-9,8 15 1,-4-4-14,-2 7-9,-19 24 7,-5 24 2,7 13-1,20 12-2,14 20 1,19-1-11,16-14-7,10-21-6,10-19 8,16-15-2,5-9 5,10-10-4,1-12-6,-15-3-24,-18-10 16,-22-7 6,-14-4 6,-9-5 14,-13-3 7,-7 7 4,-2 12 22,0 4 15,1 4 9,-2 10 3,1-2-12,1 4-24,-2-3-2,3 2-5,-1-2-8,1 1-2,1 0-7,3 22 5,7 20 0,0 18-8,1 11-37,7 15-25,-6 1-27</inkml:trace>
  <inkml:trace contextRef="#ctx0" brushRef="#br0" timeOffset="226786.9714">6640 12984 98,'0'2'20,"-2"-2"-19,4 6 25,-5-3-5,3 2-13,1 14 8,2 10-10,-3 10-3,-3 7-3,2 9-50,2 11-34</inkml:trace>
  <inkml:trace contextRef="#ctx0" brushRef="#br0" timeOffset="228976.0966">7465 12121 121,'-2'8'82,"-7"4"-79,-10 12 23,-12 20-10,-15 13-6,-10 16-9,-18 7 3,-13 9 0,-25 18-2,-26 38 0,-28-14 14,5-13-12,-19 2-1,-29-19-3,-36-22 0,-12-16 9,-11-24 16,28-24-16,-9-25 11,-18-27-13,18-20-1,21-22 5,54-18-6,15-16-5,20 0-1,5-16 1,10-13 0,11 22-1,29-14-1,25-9-4,27-19-7,29-28-4,21-12 1,28-16 2,22 24 2,18-9 9,20-15 2,17-7-1,9 2 2,11 37 0,-1 8-2,6 6 1,34 0 2,14 5-1,25 19 0,-14 15 0,-11 38 0,-19 30 0,31 20 0,20 11-2,15 27 1,-28 21 0,-24 25 1,-32 14-2,4 27 1,7 26 0,-21 25 1,5 4 0,-18 18 4,-12 4 12,-17-2-14,-12 6 6,-13-7-3,-22 41-3,-14-17 2,-14 15 0,-15-22-1,-20-6 3,-10-1-2,-10 18-1,-21 2 1,-10-5-2,-11-2 4,-12-21 3,-5-9-8,-6-7 14,-15 27-15,-14-13 3,-22 3-1,-3-2-1,-25-20 2,-7-21 2,19-16-5,-20-28 0,-17-22 3,-25-26 3,10-22-2,-11-24-1,38-15 2,2-18-5,-4-18 3,-1-13-5,1-21 2,27-14-5,-5-20 4,25-7-6,30-24 2,11 5 5,12-4-3,16-11-9,14-25 8,10-17-11,20-16 3,22 21-13,21 1 13,25-8 3,21-4 4,17-3 3,17 38-8,1 15 4,26-1-5,42-7-2,10 9 11,27 0-15,4 36 15,-16 13 2,-10 15 0,12 20-1,24 12 1,-6 22-4,-17 25 4,-26 27 2,-20 22-2,-18 23 4,9 16-1,11 15-4,-14 12 2,2 15 2,-8 2-2,-16 15 2,-18 16 5,-15 36-8,-16-3 10,-7 18-2,-20-4-1,-14-12 1,-8-7-7,-13-10 0,-16 27 3,-4-14-2,-14 8 7,-11-4 2,-12-6-11,-19-8 3,-16-10 7,-12 18 6,-18 8-16,-18-20 1,-14 1 2,5-31 4,-4-25-5,6-18-2,10-7 14,-6-18-12,-13-13 1,-7-20 2,-7-20-4,-6-18 2,10-12 0,-5-11-3,34-9 0,2-5-1,7-5 0,8-10-8,1-5 4,16-17 2,10-2-3,13-15 1,18-24 5,16 10-1,13-10-4,7-16 1,15-2-4,10-21 4,4 10-5,14-21 6,-2 34-13,10-4 10,6 10 3,12 6-5,9 2 7,7 23 0,11-3 0,7 11 2,4 23-4,0 15 2,7 7 1,-2 11-2,-4 11 3,23 9-2,27 12 1,-2 6-5,15 10 5,9 7-1,-10 10 1,-12 8 0,-7 13-5,-12 2 5,6 13 0,15 16 0,-4 5 1,-10 10 0,1 19-1,-13 21 0,-18 1 3,-12 0 1,-13 5 0,-10-11-3,5-5 7,-16-6-2,-2 1-4,-10 1 4,-9-2-4,-12 25 4,-11 5-2,-11-7 2,-20 16-4,-14-6 1,-9-13 5,-13-17 3,-15-4-10,-11-5 8,-16-5-9,-11-1 0,-5-4 4,-13-16-4,-1-6-30,2-4-44,0-11-65</inkml:trace>
  <inkml:trace contextRef="#ctx0" brushRef="#br0" timeOffset="229775.1423">8679 11650 68,'-11'-21'107,"6"10"-62,5 2-10,3-7-19,13-8-2,15-6-13,13-6 2,8-3-3,15-3-1,7 5 0,6 2 2,-1-1-2,-4 4 2,8-4-1,-12 11 0,-15 4-3,-29 8-14,-17 8 4,-17 8 6,-13 6-34,-11 9 19,-19 8 14,7 4 8,13-1 6,16-2-6,12-4-1,20 1 1,18-6 0,25 1 2,21-8 7,6 0 10,6-8 2,-5 6-4,-22 0-10,-26 0-2,-24-2-5,-17 2 0,-22 19 0,-23 22 10,-20 8-10,-8-5-5,-3 3-5,-5-4-26,-2 3-18,2-3 11</inkml:trace>
  <inkml:trace contextRef="#ctx0" brushRef="#br0" timeOffset="243992.9556">17879 12763 273,'-12'-27'13,"6"13"25,5 4 14,-1 0-18,2 1-2,0 4-14,2 2 7,-1 1-6,1 2-7,-2-3-12,3 6-1,-2 1-1,-1-3-9,9 35 9,8 26 2,-4 23 1,-5 24 1,-4 6-2,-8-11 1,-3-12 0,-6-21-2,7-17 2,3-15 0,5-15-1,-2-19-2,1-3 1,-1 0 0,0-6 0,6 1 1,14-38-2,18-15 2,1-4-3,-6 2 4,6-3-2,3-10 2,1-4 1,-11 9-2,-12 15 0,-2 6-2,-11 7 6,8 1-4,-7 18 0,-5 0 0,-3 14-2,0 6 2,3 1-2,-6-1-8,0 6-3,3 14 10,-11 22 3,-4 21 0,8 1 0,1 9 2,4-13-1,13-12-1,3-11 0,16-7 0,-7-9 0,20-2 0,23-8 1,19-5-1,9-7 0,6 0-33,-11 0-16,-7 0-17,-13 0-3,-14 3-24</inkml:trace>
  <inkml:trace contextRef="#ctx0" brushRef="#br0" timeOffset="244928.009">19253 12412 291,'-11'-4'18,"10"4"-3,4-2-15,-2 2 0,-1 8-7,-3 17 7,-1 18 9,2 28 11,1 21-3,7 12-6,5 5 2,-1 22 3,3 3-8,1-6 0,4-4 3,-1-5-11,13-4 8,-4 14-7,15 24 2,1-16-3,9 18 0,-9-22 2,7-5 0,-1-5-2,5 3 0,4-8 2,3 24 0,-4 3-1,-2-10-1,-3-2 0,-4-9 3,0-6 1,0 6-3,-9-25 0,-2-5-1,4 4 1,0 7-2,2-17 5,4-1-6,-5 4 6,0-5-5,-2 10 4,-6-23-5,-2-3 4,0 5-3,5-12 4,-4-22-4,-2-5 1,-4-17-2,-13-11-21,0-6-6,-7-4-1,7-23 15,2-34-20,6-7 0,2-1 7,2 2-51,10-10-33</inkml:trace>
  <inkml:trace contextRef="#ctx0" brushRef="#br0" timeOffset="245978.0691">20545 12941 202,'1'-11'19,"-1"8"18,-1 3-1,-1 4-15,5-2-21,-4-1 0,1 6-3,-4 15 3,3 7 1,2 5 0,1 2 4,1-9-3,3-10 0,3-5 0,6-1 0,-6-8 4,7-2-4,-2-6 8,7-11-7,2-7 12,-5-8-10,-3-4 4,-4 7 1,-8-1 1,-3 11 16,-3 1-19,-2 13 2,2 7-6,6-8-2,-1 5-2,-2-3-4,6 14-2,-6-2 5,13 13-1,4 16 4,8 11-3,3 1 2,8 6 0,5 5 0,8 1-1,4 7 0,10 5 1,-8 1-1,5-2 1,-12 7-1,7 26 0,-2-7-2,-2-2 2,3 3 0,-1 13-1,0-24 1,-12-11 1,0-15 0,-17-20-1,-11-14 0,-12-25-6,-2-4 6,-15-11 4,-13-19 0,-14-13-4,-12-23 0,-11-17-2,-4-19 2,13-12 5,16-9-5,21-15 0,14 16-2,23 13 0,15 1-2,12 4-17,16 2-26,8 10-48,1 10-115</inkml:trace>
  <inkml:trace contextRef="#ctx0" brushRef="#br0" timeOffset="246457.0965">21986 12325 319,'-23'-25'10,"19"22"21,2 5-31,1-1-2,1 21 2,0 27 4,-6 18 16,9 35-20,8 45 29,5 13-27,6 26 14,-2 11-16,12-11 6,4 7-2,10 37 0,12-10-2,1 7 3,6-27-1,-7-4-3,-3 13-1,-2 12 0,1-18 1,-2-16-3,4-21 6,-5-15-8,-5-8 9,-10 16-7,0-17 3,-5 1-1,-7-22 0,-2-19 1,2-8 2,3-1-2,1-23-2,4-19 0,1-11-3,1-16-16,-10-14-24,8-20 0,6-25-22,6-33-23,0-29-10</inkml:trace>
  <inkml:trace contextRef="#ctx0" brushRef="#br0" timeOffset="247648.1646">23123 12647 83,'-10'-22'67,"4"2"-27,0 5-8,3 4 2,-1 0 5,-2 5-16,6 3 6,-3 6-13,6-6-16,-3 6-4,-3 14-2,3 16 6,6 18 1,3 10 1,4 1-1,7-4 1,3-4-2,0-15 5,4-12-1,5-11-2,0-10 3,6-19-2,1-18 2,-3-8 0,-10-2 4,-12-2 3,-5-1-3,-6 1 4,-4 5 1,1 3-5,-2 5 0,-4 10 1,3 11-2,3 5-4,0 1-4,2 3-4,-2 0-2,1 10 2,4 24 3,2 14 1,10 18 0,4 1 0,10 20 0,17 8 1,1 1-1,5-7 1,2 0-1,-1-5-2,-4-2 2,-6-2 2,-12 0-2,-12-8-1,-12 6 1,-9-15 1,-9-7 1,-4-14-2,-6-19-2,6-14 1,-14-13 1,-12-11 2,-9-18-2,-11-22-3,-9-19 1,-3-20 1,19-3-1,25 1-2,28-24-17,28 1-1,25 1-4,19 6-7,-3 7-48,-4 31-32</inkml:trace>
  <inkml:trace contextRef="#ctx0" brushRef="#br0" timeOffset="248162.194">24127 13307 272,'-6'2'77,"5"0"-53,1 1-24,0 8 5,-10 22-5,11 27 3,-1 8-3,9-3 7,0 4-7,-2 22 0,-10 34-4,2-27-49,2-43-47</inkml:trace>
  <inkml:trace contextRef="#ctx0" brushRef="#br0" timeOffset="248837.2326">23379 11933 246,'1'2'60,"-2"2"-58,2 0-2,-2 10 0,-2 5 9,1 16-5,-4 2 0,-6 5 1,8 3-5,-7 2 0,8-5-26,-1-2-24,7-11-54</inkml:trace>
  <inkml:trace contextRef="#ctx0" brushRef="#br0" timeOffset="249069.2459">23805 11790 252,'2'-3'54,"-2"1"-47,3 9-7,7 17-7,11 20 7,-11 12 1,-13 14 2,-14 5-3,-12 1-22,-10-2-17,-8-12-26,-8-8-22</inkml:trace>
  <inkml:trace contextRef="#ctx0" brushRef="#br0" timeOffset="249517.2715">23137 11808 183,'-7'-28'54,"0"21"-4,-1 5-27,10 6-2,-7-1-21,-1 13-5,-11 23 5,-2 11 5,-3 14 2,5 8-5,1 6-2,4 5 3,2-6-3,15-9-17,9-20-25,19-15-2,4-8 0,14-8-10,13-5-27</inkml:trace>
  <inkml:trace contextRef="#ctx0" brushRef="#br0" timeOffset="250961.3539">23100 10917 147,'3'-12'29,"-3"4"-10,1 5 17,-1 1-9,-1 1 3,1 2-16,0-1 6,0 1-6,-8 3-7,4-4-7,-10 8-7,-21 15 6,-6 14-1,-5 9 0,4 8 1,-2 3 1,8 0 1,14-10 2,8-10-5,18-15 4,6-6 0,7-3 0,12-8 1,13-5 2,13-11-2,10-18 0,25-15 0,7-12-3,-8-13 1,-11 1 1,-17-2-2,-19 8 1,-18 3 3,-8 2-3,-15 10 1,-17 4 3,-1 13 3,-5 5-6,4 8-2,-7 11-3,-9 8-4,-11 8 4,-1 9 3,1 10 0,-4 6-8,16 8 8,8 0 0,9 3-1,5-10 0,15-2 1,8-5 0,2-3 1,21-6-1,23 0 3,8 4 1,7-9-1,8-4-3,1-1-3,-5 2-28,-9-2-17,-19 2-9,-21 2-18,-13-4-21</inkml:trace>
  <inkml:trace contextRef="#ctx0" brushRef="#br0" timeOffset="251281.3724">23917 11030 192,'0'0'45,"-1"2"-15,-2 1-26,-1-1 6,-3 4-8,-3 5 7,-5 11-2,-3 2-2,10-6-3,5-1 1,6-6 1,-1-9-2,2 1-2,-1-6 3,-1 2 7,-2-2 15,8 1 9,5-21-19,2-3-11,-9 1-1,-4-1-2,-6-2-1,-2 3 0,2 11-1,-4 7-8,5 7-32,0 4-41,-4 16-32,-8 5 35</inkml:trace>
  <inkml:trace contextRef="#ctx0" brushRef="#br0" timeOffset="252488.4415">24472 10746 177,'-8'-6'37,"1"9"-34,-2 5-3,-9 1-5,-7 10 5,-5 12 9,8 9-1,-5 13-5,3 1-3,11-10 0,14-12-2,12-14 5,1-5 0,2-7-2,11-9 6,10-5 2,14-12 3,9-13-6,-2-13-6,-9-6 2,-16-1 0,-11 3 0,-11-1 1,-11 1-2,-2 10 1,-14 14-1,2 14 2,-5 5-3,-9 17-3,-17 16 1,-12 20-4,7 14 6,11-5 0,9-6 1,27-13 0,12-2 0,12-8 3,12 2 0,7-9 1,30 3-1,8-9 3,5-6-3,7-4-4,-4-9-5,-14-6-11,-16-5 8,-20 0 4,-13-2 4,-10-3 0,-6 2 3,-7 3-3,-4 11 11,-6-1 4,8 7-5,1 1-10,-1 2-9,1 6 4,-4 10 5,11 14 1,3 7-1,-3 9-16,-21 10-34,-15 16-59</inkml:trace>
  <inkml:trace contextRef="#ctx0" brushRef="#br0" timeOffset="252842.4617">24238 11243 216,'-6'-10'49,"-2"9"-15,4-2-12,4 4 7,0 1-13,-5-1-13,-11 9 0,-18 15-4,-2 1 2,-5 10 0,-3 6-1,5 8-33,8 0-17,8-2-18,16-10-21</inkml:trace>
  <inkml:trace contextRef="#ctx0" brushRef="#br0" timeOffset="253610.5056">25352 10822 109,'-3'-9'77,"-3"1"-13,1 3-46,-5-2 25,-2 3-17,-4 1-10,-1 2-3,-2 6-5,-11 7-7,-4 13-1,4 8 0,-1 9-1,9 8 1,9 7 0,4 5 0,5 1 0,16 0 0,19 0-7,20-19-23,24-4-11,16-20 19,-6-3-18,-23-12-41</inkml:trace>
  <inkml:trace contextRef="#ctx0" brushRef="#br0" timeOffset="253978.5267">25467 11011 198,'7'-8'29,"4"6"-12,1 2 5,0 2-8,2 10-1,5 0-7,4 9 6,-3 2-4,-8 11-6,-9 0 2,-2-10-3,-5-10 6,1-4-5,0-5 3,0-5 9,0 0 13,-3-5 12,-5-9-22,1-8-11,4-17-3,9-6-3,4-8 1,10-6 1,4 5-4,4 11 2,-3 15-4,-5 11-32,8 9-24,7 16-15,2 9-2,-9 16-10</inkml:trace>
  <inkml:trace contextRef="#ctx0" brushRef="#br0" timeOffset="255180.5954">25907 10997 60,'-3'-12'95,"3"-1"-74,-1 1 11,-2-4 5,1-3 17,2 3-45,-5-4 12,5 6-10,2 7-5,-5 4 2,3 6-2,-3-3-6,3 4-8,-3 6-8,-2 13 16,-6 15 0,2 3 1,4 5-1,13-11-15,14-12-9,11-7 8,4-6 4,-6-10 1,5-11 11,4-7 0,-7-3 1,-10-7 1,1 3 7,-11 3 10,-4 0 0,-8 10 0,-4 3-3,3 7-6,-3-2-10,5 6-9,-7-4-4,8 12-13,-3 1 16,2 5-3,4-1 7,2-6 0,8 1 2,-1-3 2,6 3 2,-5-9 0,3 0 1,-4-4-1,2-2 2,-3 1 1,2-2 2,-5 3 2,-3 3-7,-8 3 0,0-1-5,12 5 4,1 4 1,8 1 0,9 5 0,-5 0-13,1 1-9,-7-9-4,-5 0 10,-10-8 11,1-2 5,3-6 2,1 1 1,-6-11-1,-1 3 9,-4 1 15,1 3-2,1 0-3,-3 6-4,3 1 1,-2 5-6,2-2-12,2 1-2,-4 2-3,2 0-4,5 6-2,4 10 10,0 4 1,1 4-4,4 2-2,5 1 2,-3-12-2,10-3 4,-11-12 2,1-4 0,-3-1 1,0-18 19,1-1-4,-6-8-2,-4-3 5,-5-2-6,-5 1-2,-2-6-8,-2 7-3,6 3-2,8 0 2,-2 7-1,3 1-26,13-5-11,3-2-6,15-6 8,-2 3 5,1 5 11,-13 4 6,-3 3 6,-2-3 7,-11 9 1,6 0 13,-15 5 11,3-8-13,0 3 10,-5-5-2,10 7-5,-10 4-8,1-5-2,4 6 1,-3 5-5,0 1 0,6 0-1,-3-3-19,0 6 5,7 0 11,-2 3 1,11-2 3,14-6 2,3-8-1,1 6 1,-15-6 0,-4 3 0,-3 0 11,7 7 2,0 7-13,0 13 0,9 16 1,5 9 15,-8 14-1,-17 13-5,-13 13-1,-21 15-6,-20 9-2,-10-3 0,-4 0 0,-17-15-2,7 6-1,-18 15-18,-12-13-13,-14-10-14,-14 4-20,7-6-1</inkml:trace>
  <inkml:trace contextRef="#ctx0" brushRef="#br0" timeOffset="256740.6847">26732 12154 207,'-3'1'21,"3"14"-18,-3 8-6,1 14 6,-1 9 7,5 13 17,-1 9-13,7 23 2,5 40-6,-4 15 7,9 22-3,-3 22-7,4 6 2,-7-3 0,5 24 5,-5 15-13,4-1 10,5-26-4,13-4-4,-1 6 4,7 22-6,5 10 6,7-2-5,0-17 1,10 6-3,-6 10 0,16-23 0,1-26 0,-7-23 0,-8-28 1,-13-20-1,-12-7-10,-13-20 2,-9-23-11,-7-34-14,-1-26-12,-2-11 7,-2-33 3,-2-44-136</inkml:trace>
  <inkml:trace contextRef="#ctx0" brushRef="#br0" timeOffset="259018.815">20892 12925 132,'0'-7'24,"-3"5"0,-3 0-5,6-4-2,-4-1 0,-2-1-5,0-1 0,0 1-6,3 1 3,1-3 2,-1-2-9,0 4 2,3-7-3,0 2 3,2-2-3,-1-6 1,-1-2-2,3 0 1,3-2 0,-2-8 0,1 1 5,3-7-4,7-8 0,3-5 1,1-1 1,5 2 0,9-2-4,7-2 7,0-1 1,-8 3 1,-4 11 1,0 0-4,-3 10 1,-8 2-2,2 1 0,-5 0-4,2 8 3,-5-4-1,5 1-3,1-2 0,3 6-1,1-1 0,7 10 1,1 1-1,-8 11-2,0 3-1,-1 4 2,2 1 0,1 11 1,12 0 0,11 9 1,13 6 0,4 4 1,15 3-1,4 4 0,10-2 3,1 1-3,-7 2 3,-1-3 3,14-2-5,-8-5 1,-3 2 1,-10-2-3,-6 1 4,-8 3-2,-7-3-1,-8 3-1,-10-7 1,-9 2-1,-10-13 2,-7-4-2,-7-7 0,-6-7 1,0-5 0,0 0 6,-3 0 7,0 0-9,1-3-5,-14-7-8,-5-7-48,-15-12-47</inkml:trace>
  <inkml:trace contextRef="#ctx0" brushRef="#br0" timeOffset="266179.2245">21162 11736 241,'-16'-31'18,"5"2"-8,1 0 22,1 5-5,-1 5 8,2 4-14,-1 6 0,-1 4-11,1-3-8,-5 1 2,-8-2-4,1 1 0,-6-5 0,-4 2 2,-2-8-1,-4-1 0,-15-6-1,2-10 1,-13-2 0,-6 5-1,-6-6 0,1 3-1,-4-3 1,-16-1 0,-10-5 0,-3-3 0,0-5 0,-5-9 0,3-3 1,6-6-1,11-5 0,-6-7 0,-1 0 2,7 2-2,4-9-2,-8-7-1,-10 12 3,-6 9-3,-7 5 1,0-22 0,-10 10-2,8-1 3,5 2 1,8-4 2,-15-6-2,23 3-3,0 2 3,-16-5 1,-7-12-1,1 7 1,-6 18-1,-11-1 1,14 4-1,3 2 0,-12 4 1,21-3-1,11 3-2,-13-5 2,-15-5 2,-1 5-2,-6 3-1,-2-6 1,10 2 0,10 1 0,0 13-1,6 9 1,20 6 0,-3 2 2,-5-10-3,3-2 1,-2 2 0,6 4 2,-2-3 0,-9 4-1,8 4-2,7 8 1,-9 0-1,-2 10 0,13 0 0,5-8-1,-4 6 3,-11 5-1,0-1 3,-1 0-3,-3-2-1,-12-2 1,0 2-1,8-3 3,-4 3-2,4 0 0,3-3-1,16-13 1,-4 16 0,-10 8 0,-2 4 0,0-1-2,5 1 1,-4-4 1,4-2 1,7 6 0,3-10 0,0 6-1,-3-6 0,10-1 0,11 0 1,6-5-1,3 9 0,-2-1 0,0 1 1,1 0-1,-5-1 0,1-1-1,5-8 1,-4 3 3,-4-2-3,-4-8 1,3 4-1,2 2 0,13 5 0,3 0 0,9 2 1,-5 3 0,5-3-1,0 2 0,-2 6-1,6-2 0,9 1 1,-7 1 1,8 2-1,1 1-1,1 6 0,8 0 0,6 3 0,-1 7-9,4 9-45,-8 13-43,-9 29 13</inkml:trace>
  <inkml:trace contextRef="#ctx0" brushRef="#br0" timeOffset="272981.6136">27722 11272 157,'-1'0'21,"1"0"-21,0 3-2,-2-1 2,-1 3 12,-3 7-5,2 5-3,-5 7 3,4-1-1,4-6-1,1-9-3,6-2 1,-2-2-2,5-1 4,2-2-2,5-4 4,4-6 10,3-3-8,-6-2-3,-4-1 1,0 3-1,-4 2-4,-4 1 0,-3 7-2,1 1 0,4 4-34,3 12-89</inkml:trace>
  <inkml:trace contextRef="#ctx0" brushRef="#br0" timeOffset="273762.658">27258 11265 243,'2'-32'1,"-2"20"21,0 6-10,3 9 18,-3-6-30,0 5-6,-3 11 3,-6 19 3,-9 17 12,-7 16-10,5 20 7,-1-10-8,11-18 0,11-15 1,10-22 0,5-10 2,4-6-4,6-11 9,16-16-6,9-18 3,-14 7-6,-5-7 2,-9-2 2,3-4-4,-6-8 7,-6 7-1,-2 7 3,-3 7-3,-5 15 6,4 9-5,-8 7-7,1 3-2,1 6-9,11 5 10,7 4-1,-2 13 2,1 3-1,-6 2 1,5 8 2,-4 2-2,5-2 1,5-2 0,-8-2-1,5-3 0,-1-10-6,4-1-10,-2-10-12,0-7-6,1-6-1,4-13-3,1-13-8,2-1 13,-10-5 9,1-8-7,-1 3 11,-10 3 20,-2 2 9,-7 10 21,-5 10 3,1 3-1,-6 3-7,7 0-3,-4 1-3,3 2-5,3 1-9,0 1-3,0 4-2,0-3-4,0 0-15,2-2-8,1 14 0,0 1 8,-5 13-25,-13 6-30</inkml:trace>
  <inkml:trace contextRef="#ctx0" brushRef="#br0" timeOffset="275648.7662">27937 11434 230,'-6'-29'41,"1"21"5,4 1-9,1 9-7,1-2-30,-2 0-5,1 1 3,1 2-1,3 16-1,-1 5 4,3 8 0,1 0 3,-4-1-2,4-1-1,-2-4 0,1-3 1,1-7 3,-1-1-4,-1-7-1,-4 4 1,2 0-1,3-3 0,-1 5-2,3 3 2,-3 1-1,1 2 1,-4-9 1,-2-8 0,1 0 1,-2-3 2,-1-6 4,2-11-2,-5-9-3,-1-12 0,-1-11-1,1 0 1,-3-14-1,-6-9 0,5-6 2,4 10-3,9 16 0,4 10-2,8 10 2,2 6-1,3 9-3,6 3 1,4 7 2,5 2 0,0 2 1,-2 8-2,-8 0 2,-3 4-2,-7 2-3,-6 3-1,-3 7 2,-4 4 1,-5 7 3,-18 4 0,-6-1 1,-13 2 2,2 4 3,-5-6-6,9-9-13,6-10-26,17-8 17,11-13 3,6-9 14,9-13-19,16-17-18,23-15 24,7-6 9,18-8 4,-12-2 5,-3 13 0,-10 18 7,-21 16 15,-19 11 8,-6 10 4,-6 6-2,-1 2-11,-4 0-21,5 3-2,-1 3-5,5 10 7,10 10 0,1 6 1,5 9 0,1-2 2,-4-7-1,4-12-1,-4-7-1,-7-11 1,-8-3 2,-2 0-1,-7-5 1,4 4 8,-4-1-11,-12 7 0,-24 11 0,-3 4 0,6 5 2,19 4-2,-2-1 0,10-1 0,13-12-9,1-6-2,10 4 11,2-9 1,15-1 1,7-2-2,11-9 0,-6 0 0,-11-1 3,-4-1-3,-4-3 1,-4 0 1,0-5-1,-4-3 1,1-3-2,0-3 1,-10-2 0,2 1-1,-11 10 2,-4 9 2,6 8 4,1 0-8,-2-2-2,2 3-2,0 2-1,2 0-6,-1-2 1,1 4 7,11-2 0,0-2 3,14-7 2,11-7 0,-3-10 1,-7-5 0,-6 1 0,-8 0 6,-11 8 10,-3 9-9,-4 9 1,2 4-11,2-1-2,0 2-3,-3 4 2,3 12 2,3 3 1,-8 13-2,12 7-12,0 4-1,2-6 0,5-10 5,-2-10-2,2-11 0,-5-2 6,2-4 4,-3-2 2,5-2 1,-1 2-1,7-12 0,5-4 0,-1-6 0,0 2 0,3-4 1,-9 9 2,-11 8 15,-6 6 4,0-1-8,0 5-13,0-2-1,0-2-5,8 9-3,1 5 5,6 7-9,0 6-3,9-7 2,4-7 3,14-10 6,4-10 4,12-15 1,-7-17 0,-6-8 1,1-10 3,-9-5-5,-12 5 16,-10 10 1,-8 19 1,-9 17 12,-4 1-10,4 11-20,-1 4-6,-4 1 5,-17 18 0,5 0 0,11 6-2,8-4-6,16-1 1,6 0 8,-8-5 0,8-7 0,-8-4 1,-9-6-1,-7-6 2,-4 3 0,-7-2 0,-26 2-2,-31 13 2,-20 8-2,-7 11 7,21 18-7,17 3 0,14 1-2,26-7 2,19-24 0,6 1-4,24-7 2,20-6 0,19-2-19,14-9-9,-1-6-17,-10-3-15,-14-3 1,-13-3-11</inkml:trace>
  <inkml:trace contextRef="#ctx0" brushRef="#br0" timeOffset="276288.8026">30268 10923 211,'-12'-22'24,"1"6"5,-2 9 0,1-3-1,-1 3 6,0 6-26,-8-3-7,-6 4 3,-13 22-4,-9 11 0,-5 14 1,4 13-2,15-2 2,8 1 0,28-18 3,19-17-6,20-1 3,9-8-1,18-7 0,5-15-6,1-6 6,-3-9-7,-6-5 7,-14-3 0,-25 1-2,-9-1 3,-14 13-2,-11 3 1,-11 5-9,-14 8 1,-6 10 2,-3 2 5,14 3-1,19-5 2,8 1-2,17-3 2,8 9 4,19-3-4,14-3 0,-7-5 4,-1 1-4,-16-3 0,-7-3 1,-19 4-2,-6 0 0,0-8-1,-2 0 1,-2 9 1,-7-5 0,-13 7 1,-8-7 1,11 8-1,3 2-2,8-3-4,10 5-33,-3 8 3,3 1 4,-8 12-15,-11 2-21</inkml:trace>
  <inkml:trace contextRef="#ctx0" brushRef="#br0" timeOffset="277241.857">27934 12472 191,'-1'0'49,"1"-4"-30,0 4-3,-2 0-15,2 4 0,-8 18-2,-6 12 2,-1 22 8,7 3-8,2 0 2,14-6 2,7-17-4,13-9 3,-1-10-1,3-5 4,1-14-5,9-8 14,6-12-6,1-14 0,-7-3-1,-4-12-5,-3-7 5,-7-4-5,-15 13 13,-8 18 0,-3 9 7,-9 4-14,6 10-3,3 8-7,3 2-8,-6 3 3,9 24 1,7 31 3,8 39 1,14 2 0,17 14 0,14 21-3,24-4 3,-3 10-4,-18-21-17,-16-19 21,-18-10-2,-25-4 2,-19-11 0,-16-31-1,-13-20 1,-26-22 0,-27-15 4,-18-18 15,3-23-19,12-18-2,16 1 0,18 6-10,24-14-18,18-2-13,19-7 0,15 4-29,7 2 10,13 8-11</inkml:trace>
  <inkml:trace contextRef="#ctx0" brushRef="#br0" timeOffset="279664.9959">22837 3446 133,'-6'-7'11,"3"2"-5,3 7-2,5-2 1,-1 0-5,-4 0-9,3-2 9,11-1 3,8-6 4,18-3-2,12 1-3,6-4-2,17 11 2,13 1-2,2 7-42</inkml:trace>
  <inkml:trace contextRef="#ctx0" brushRef="#br0" timeOffset="279915.0102">23395 4031 142,'0'-6'27,"4"-9"-1,19-6-16,22-15-9,44-11 0,18 1-1,20 2 1,-13 16-2,-8 11 0,-17 13-41,-13 11-21</inkml:trace>
  <inkml:trace contextRef="#ctx0" brushRef="#br0" timeOffset="280121.022">24007 4316 93,'26'-20'16,"10"1"-6,11-3-1,2-1 2,0 0-9,0 6-1,-4 5-1,-2 12 0,-4 3-6,-5 7-19,-19 12-22</inkml:trace>
  <inkml:trace contextRef="#ctx0" brushRef="#br0" timeOffset="284312.2616">29065 13274 179,'0'3'43,"0"-5"-29,0 5-7,-2-1 10,4 1-10,-2 1-1,2 4 0,-7 5 1,-4 7 10,-14 7-5,-11 5 3,-3 2-5,2-5-5,12-10-2,18-11-2,7-6-2,4 2 2,32-1 5,38-6 1,38-7-3,-5 4-1,-1 3-3,6 3 0,-11 2-12,-39 5-28,-28 6-29,-23-5-38</inkml:trace>
  <inkml:trace contextRef="#ctx0" brushRef="#br0" timeOffset="285066.3048">28663 11947 213,'-6'-8'47,"6"9"-6,-1-2-17,1-2 5,-8 2 2,-3-4-19,0-2 1,-7 2-1,5 3-12,2 5 0,6 3 1,-12 12-2,-13 15 1,0 23-1,-1 9 1,1 6 0,-4 7 0,8 6-23,0-3-40,13-17-39</inkml:trace>
  <inkml:trace contextRef="#ctx0" brushRef="#br0" timeOffset="287230.4286">27797 14375 172,'4'-11'16,"2"5"11,-1-2-15,14-9 5,11-3-12,15-2 0,8 3-3,-7 5-2,1 5-5,-13 8-9,-9 4-30,-17 15-39</inkml:trace>
  <inkml:trace contextRef="#ctx0" brushRef="#br0" timeOffset="287906.4673">27939 14816 140,'-2'-7'20,"1"-2"-6,9-1 0,1-4-5,14-4-7,12 0-2,15-3 1,17 3-2,14 2 0,-7 10-1,-22 6-28,-12 9-50</inkml:trace>
  <inkml:trace contextRef="#ctx0" brushRef="#br0" timeOffset="288143.4808">28190 15080 207,'5'-11'26,"4"-4"-3,9 1-2,12-1-21,7 4 0,6-2-1,3 7-3,-5 4-17,2 7-21,-25 9-7,-8 16-27</inkml:trace>
  <inkml:trace contextRef="#ctx0" brushRef="#br0" timeOffset="288344.4923">28328 15700 64,'44'-14'5,"6"-4"0,3-1 1,10-7-4,6 2-2,-1 1 1,-14 6-1,-11 10 0,-18 9-1,-15 6-1,-12 9-12</inkml:trace>
  <inkml:trace contextRef="#ctx0" brushRef="#br0" timeOffset="288598.5066">28443 16300 116,'7'16'10,"3"-2"-8,-1 0 14,2-9 7,7 1-3,-6-3-3,7 0-7,1-1-9,12-4-1,1-4-5,7-4-10,-2-3-10,-2 3 1,-7 5 0,-6 10 2,-9 6-7</inkml:trace>
  <inkml:trace contextRef="#ctx0" brushRef="#br0" timeOffset="292338.7208">21648 15772 103,'-10'-6'39,"4"-2"4,0 6-10,5 0 3,-2 0-11,4-1 0,-1 3-5,2 0-8,-2 0 1,1 0 1,1-1-7,0 2 0,-4 2-7,4-4 0,0 4-3,2 9 0,10 13 3,1 17 3,3 2 1,0 7-3,-2 9 3,3-3-4,2 0 3,-1-7-2,-1-1 1,0-4 3,3 0-3,-3 3 2,0 1-3,-1-4 4,6 6-5,3 0 2,-1-2 0,1 4-1,2-7-1,-10 0 0,0-6 0,5 4 1,-7-2-1,1-5 1,-5-5-1,8-2 0,1 2 0,-1 5 0,3 0 1,6 4 0,-3 3-1,1-8 0,0 1 2,-4-4-2,-1 1 0,1-3-1,-2-2 1,0 0 0,1-1 1,1-5-1,1 4 0,3-4 0,4 0 0,2-2 1,2 0 2,10-2 0,-3 0-1,5 1 0,1-1-2,5 0 3,6-4-2,-4 2 1,15 0 0,0 3-2,11-2 0,3-1 0,0-1 2,9 7-2,24-2 1,-6-5 1,-2 0-2,0-4 4,-2 5-2,4-1-1,-18-1 1,8-1 1,6 2-3,1-7 0,-6 1-1,4-3 0,17-7 1,0 0 3,-3-3-2,-5 2-1,-2 1 0,-13 1 1,-3-2-1,2 2 0,1-4 1,1 3 0,-11-4 0,8-3-1,9 0 0,0-1 1,5-4-1,-3 7 1,-1-2-2,-4 3 1,-16 3 0,2-1 1,-3 0-1,-4-1-2,-13-3 2,1 4 0,0-9 1,7-6 2,12-7-2,1-6-1,-1-6 0,-1 0 1,-13-3-1,-7 3 2,-18-1-1,-11 1-1,-1-3 2,-9-4-1,1-7 0,-5 1 1,1 0-2,-1-8 1,-1-2-1,4 3 0,3 0 0,0 13 0,-11 5 0,3 1-1,-2 10 1,-8 4 1,-8 1-1,3 0 0,-2 5 1,-6-2-1,-1 0 1,-2-2 0,-1 5-1,2-3 1,0 4-1,0 9 1,0 4 0,0 1-1,-1 1 0,1 0 0,0 1 0,-2-1 0,2 0 0,0-1 0,0 1 0,-4 0 0,4 1 0,0-2 0,0 2 0,0-1 0,-1 0 1,-1 0-1,5 0 0,-6 0-1,3-1 0,3 4-5,-6-5-9,0 7-3,-6-7-5,0 2 7,-1-1-5,1 1-18,6-3-29,3 1-40</inkml:trace>
  <inkml:trace contextRef="#ctx0" brushRef="#br0" timeOffset="294514.8452">26708 6432 184,'-13'-16'5,"7"2"24,-4-4-7,12-11 4,4 1-16,3-2-4,6 2 18,7 1-15,9 1 5,28-2-14,18-1-5,43 3 5,46-3 7,61-3-5,42 10 7,-4-2-9,-26 1-10,33-5 10,33-6 1,-6 1 8,-56-3-5,-11 3-3,-15-7-1,8-1-6,-30 4 6,-44 7 1,-36 2-1,-53 9 3,-23 4 2,-9 6-5,-17-1-1,-1 7 1,-10-1 1,-2 3-1,-5 2 0,2-2-9,3-1-20,-13 11-46,-15 16 41,-28 15-34</inkml:trace>
  <inkml:trace contextRef="#ctx0" brushRef="#br0" timeOffset="294833.8635">27079 6392 166,'-65'7'8,"41"2"-8,28-6-9,14-1 9,19 2 21,34-8 19,48-12-8,84-9-17,47 3 5,16 0-4,-17 3-9,40 2 0,37-4-2,-15 4-3,-65 1 7,-4 3-8,-4-8-1,-2 5 2,-40 6-2,-56 6 0,-55 9 0,-28 7-16,-26 0-30,-25 14-34,-27 6 8,-31 18 8</inkml:trace>
  <inkml:trace contextRef="#ctx0" brushRef="#br0" timeOffset="295452.8986">28177 10347 229,'22'-22'21,"37"-9"-18,35-6 9,37-10 14,51-6-7,18 5-18,-11 7 17,-13-4-16,-12 3 13,11 3-11,-14 3 0,9 4 0,-21 9-4,-24 10 5,-37 7-11,-31 6 2,-29 6-30,-31 3-51,-35 16-32,-37 10 65</inkml:trace>
  <inkml:trace contextRef="#ctx0" brushRef="#br0" timeOffset="296196.9414">29092 10183 116,'-14'0'12,"23"2"11,-1-9 1,20-5-18,39-8-2,18-3 6,27 6-8,35 4-2,9 4-4,15 9-22,-2 5-50</inkml:trace>
  <inkml:trace contextRef="#ctx0" brushRef="#br0" timeOffset="296205.942">30270 10297 243,'0'-9'45,"1"9"-25,4-1-9,2 1-4,21 3-3,29 12-4,9 8 0,2 23 8,10 10-1,-2 16-7,6 11 0,-6 26 0,-15 4 0,-10 0 3,-1 2-5,-12-11 6,-1 0-8,-1 5 8,-7 14-5,-12 37 4,-5-34-6,-10 9 4,-13 0-1,-2-9 4,-14 8-3,-7-14-2,1-10-1,-10 28 2,-9-8 1,-5-9 1,-7 8-1,-3-23 0,-15-12-1,-2-8 2,8-5-2,-7-1 4,-8-5-2,-2-7-1,8 4 2,-3-7-3,12 6 0,9-22 0,16-4 3,2 1-3,16-9-27,5-6-16,13-10 6,9-3-7,9-11 0,-3-5-3,16-2 20,4-10 3</inkml:trace>
  <inkml:trace contextRef="#ctx0" brushRef="#br0" timeOffset="296307.9476">29895 14026 69,'3'-3'16,"-3"8"-5,-3-3-2,3 1 6,-9 6 10,-4 11 14,-9 5-12,-8 5-6,-6 2-16,3-5-4,6-1-2,6-6 0,13-1-29,-6 9-67,28-31 86,20-20-27</inkml:trace>
  <inkml:trace contextRef="#ctx0" brushRef="#br0" timeOffset="297982.0436">26689 6492 237,'-14'-21'17,"4"12"7,4 6-24,4 5 15,1 1-5,1-1-10,-2-1-2,2 1-2,-7 10-1,-28 19 2,-24 21 2,-23 22 1,-15 15 5,-27 18-3,-13 48-1,-8-15 0,0 13 3,-19-11-1,11-17-1,-23-12 3,-23-11-5,-22-17 1,-7-2 2,-4 14 1,5-5 17,-32-14-18,-46-17 2,-13-3 1,23-4-2,-2-20-1,-49-16 6,-10-6-9,39-1 1,-12-14 2,-54-16-1,39-18-2,49-9 0,-12-16 0,-24-14 4,35-6-4,37-12 0,2 6-1,-25 5 0,-1-6 1,21 4 0,45 1 2,-14 4-4,-16-12 1,0-2-1,36-7 0,27 5-4,44-12 4,-8-6 0,8 18-2,4 10-1,9-6 1,-2 1 4,24 1 1,-1 6-1,0 4 0,15 2-1,9 6 3,3 11-3,-4 8 1,-14 5 0,2 4 0,-1 0 0,-3 1-1,-7 2 1,-7 1 0,9 10 0,-7 6-4,-7 9 2,11 5 2,12 6 2,-13 6-1,-5 4-1,-5 0 1,-10 1-2,-6 0 1,-1 1 0,11 1 0,2-1 0,7 3 0,23-8 0,12 4 1,3 1-1,-2-7-1,2 0 1,4 6 5,9-9-4,1-3 0,11 3 0,8-1-1,7 2-1,4 2 1,5 0-9,-4 10-52,3 6-11,0 3-24</inkml:trace>
  <inkml:trace contextRef="#ctx1" brushRef="#br0">5804 6028,'0'0,"50"0,-50 0,25 0,0 0,-1 0,1 0,0 0,0 0,24 0,1 0,0 0,-26 0,51 0,-50 0,24 0,26 0,49 0,0 0,74 0,1 0,-26-25,1 0,49-25,-49 26,24-26,1 0,-75 1,0 24,-25 0,-25 0,-24 25,-25 0,-1 0,-24-25,25 25,-25 0,50 0,-25 0,-1-24,26-1,-50 25,25 0,0 0,-25 0,24 0,-24 0,0 25,0-25,0 24,0-24,0 25,25-25,-25 25,0 25,25-26,-25 125,25 25,25 148,-26 1,-24-50,0-50,0 50,0 74,0-124,0-123,0-51,0 26,0-51,0 1,0 0,0-25,0 25,0 0,0-1,0-24,0 50,0 0,0-26,0 26,0-25,0 0,0-25,0 0,50 0,0-25,-1 0,26 0,24 0,-50 1,26 24,-26 0,1 0,0-25,24 25,-24 0,-1 0,1 0,24 0,-24 0,0 0,-26 0,51 25,-50-25,-1 0,1 0,50 0,-51 0,26 0,0 0,-1-25,1 25,-25 0,24 0,-24 0,0 0,0 0,-1 0,1 0,-25 0,50 0,-1 0,1 0,0-25,-1 0,-24 25,0 0,-25 0,0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28.34025" units="1/cm"/>
          <inkml:channelProperty channel="Y" name="resolution" value="28.33948" units="1/cm"/>
        </inkml:channelProperties>
      </inkml:inkSource>
      <inkml:timestamp xml:id="ts0" timeString="2020-04-22T18:30:20.995"/>
    </inkml:context>
    <inkml:brush xml:id="br0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26095 6226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2.84167" units="1/cm"/>
        </inkml:channelProperties>
      </inkml:inkSource>
      <inkml:timestamp xml:id="ts0" timeString="2020-04-19T10:03:57.40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4608 10710 68,'-3'0'13,"2"0"-6,4 0-7,-2 1 0,-1-1-1,2 3-3,-1-4 2,2 1 2,-1-5 14,-2 4 20,5-5-1,-2-8-21,-5 8 12,1-3-6,-6 5-14,-2 0-4,2 2-1,-5 7 0,-9 2 0,9-2-1,2-2 0,-2 2 2,6 6-5,1-5 1,1 0-1,4-8 0,1 4 0,1-2 2,-2-3 2,5-3-2,12-16 0,0-3 3,4-10-1,-3 8 0,-4 3 1,-3 5 0,-9 9 3,-5 3-3,-7 7-2,-18 10 1,-11 10 1,-8 5 0,0-3 0,6-5 1,15-4 1,5-3-2,18-5 0,3-4-5,5 6-5,7-5 3,6-6 7,14-5 2,0-3 14,-4-1-7,-20 11-2,-2 2-3,-11-1 1,5 4 6,-1-5-2,-4 4-4,-1 0 1,-1 1-4,4-3-1,3 0 2,0-2-3,6 4-2,-3-2-3,0-2-6,9 1 11,5-1 0,-4 0 0,-4 1 0,-8 1 0,2 1 0,-6-1 2,3 0 0,-1-1 5,-1 2-6,4 1 0,-1-5-1,-5 3 0,4 3 0,3-3 0,-6 0 1,3 0 2,0 0 0,0 0-2,0-2-1,-3 4 0,6-2-1,-5 0 1,4 0-4,-4 9 4,1 8-5,-4 23-41</inkml:trace>
  <inkml:trace contextRef="#ctx0" brushRef="#br0" timeOffset="3963.2267">4580 10674 98,'-6'-5'30,"6"4"-6,-3 0-6,0-6-9,2 7-2,1-3-4,0 6 4,0-3-5,-2-3 1,-1 1 3,0 2 2,2-4 1,1 4-1,0 0-3,-3 0-1,4 1-4,1-2-2,-5 1 1,6 0-2,-3 3-1,0-5 0,3 1-3,-2 2 2,2-2-3,0-1 8,6 1 2,-12 0 1,6 2 1,-7 0 0,-1-1-4,2 3-1,-4 2 0,-5 9 1,-4-3 4,13-9-3,0-4 1,4 2-2,1 3 0,-1-4-1,-1-1-5,3 2-3,2-1 6,5-1 0,0 0 3,-2-1 2,-8 3-1,-2 0 7,1 0-5,-4 2-3,-1 4-9,-13 13 9,-5 3-1,14-2-1,1-9-8,7-3 3,1-6-7,5 1 3,-1-3 6,3-3 0,3-1 5,9-4 0,-7 2 7,-1-2 4,-9 5-5,-1 5-1,2-2 2,-4-2-4,-1 2 0,0 3-3,3-3-2,3 0-13,-1 2-6,-2 2-26,4 1 33,4 4-5,-4 0-4</inkml:trace>
  <inkml:trace contextRef="#ctx0" brushRef="#br0" timeOffset="4056.232">4576 10764 79,'0'-6'18,"0"-1"-11,0 3 9,0-2-6,0 6-4,-3 0-6,1 0-15</inkml:trace>
  <inkml:trace contextRef="#ctx0" brushRef="#br0" timeOffset="6012.3439">4564 10786 145,'-2'-1'25,"4"2"-13,-1-2-3,-2 1 5,-2-3 1,3 3-2,-5 0-4,5 3-4,2-6 0,-4 3 4,1 4-7,1-8-1,3 8 1,-5-5-2,2 2 0,3-1-4,0-1-2,-3 2 5,3 1-3,8-4 4,1 5 2,5-2-2,5 2 1,4-3-1,-3 3 1,-7 1-1,7-1 0,-1-3 0,5 2 0,4-4 1,5 2-1,0-3-1,8-1 1,1 1 4,4-2-3,-7-3 1,-3 6-2,-7-1 1,1 3 1,-3-1-2,0 0 0,3-3 7,0 3-7,4-6 4,0-3 0,2 8-1,7-4-1,5 1-2,3 2 0,-8 0 1,-9-2 0,5 1-1,-12 2 0,-5-1 1,8-1-1,-2 1 0,1 0 0,11-4 1,0 2-1,6-2-1,2 3 1,-8-2 0,3 3 1,1 1-1,1 2 0,-7-5 1,-2 4-1,-5-2 0,-9 2 1,-2-3-1,-5 6 2,0-4-1,7 2-1,5-3 6,8-3-6,6 3 1,-8-2-1,3 5 1,-6-5-3,-2 4 2,3-2 0,-4 3 1,4 0-1,-1 0 0,-2 0 1,2 0 0,3 3 0,0-5-1,9 1 1,6 1-1,5-5 0,7 2 0,5 3 1,-1-3 0,-6-2-1,-16 1 0,1 1 1,-7-2 3,-1 0 0,-7-2 0,0 5 0,-2-3-3,5 3 0,8-1-1,-2 3 0,5-2-1,-5 4 1,-9-4 0,-7 4 1,-3-4 0,-6 1-1,-6-2 8,-1 0 3,0-2 6,-3 0-12,-1 7-3,2-5 1,0-1-3,6 4-1,2 0 0,-3 0 2,6-3-2,-9 4 1,9-2 0,-1-1 0,3-3 1,-5 2 0,5 0 3,-2 0-3,4 3 3,6-4-4,3 1 0,10-3 2,5 5-2,18-5 0,-5-2-2,-3 4 5,-12-5-3,-3 3 0,-13-2-1,3 0 0,0 1 2,-4 5 0,-1-4-1,-1 9 0,-2-8 2,2 3-2,-8 2 0,-3 2-1,-7-2 1,-1 0 0,6 1-1,-1-2 2,-3 2 0,4-2-1,7 1 0,-6-2 0,5 1 1,0-2-2,2 3 1,4-3 0,-1-3 1,2 4-1,1-1 0,-1-3 1,4-2-1,-14 5 0,-1-1 0,-2 1 0,-8 1 0,3 2 0,-5-2-2,2 4 1,8-2 1,-4 2 0,7 1 0,-6-3 1,5 0-1,-4 0 0,4 0 0,0-3 1,1 6-1,2-3 0,-3-3 0,6 3 0,-2 0 0,4-1 0,-6-5 0,1 12 0,-2-9 1,-1-2-1,2 5 0,-10 0 1,1 0-4,1 2 3,1-4 0,-5 7 1,0-6-1,0-1 0,0 5-1,-3-3 2,11 3 1,-8 0-2,5-3 0,-8 0 2,6 0-1,-9-3-1,8 6 0,5-2-17,-4 3-22,-3 1-17,-5 7-22,-9 4 0</inkml:trace>
  <inkml:trace contextRef="#ctx0" brushRef="#br0" timeOffset="7044.4029">9294 10248 145,'-6'-17'58,"3"10"-31,6-2 1,-3 4-19,-2 1 14,5 1-1,-6 3-15,3-1-2,0 2-5,0-1-5,-3 4 0,3-5-2,9 7 6,4-2 0,1 1 2,8 3-1,8 7 0,10-6 0,-5 3 0,2-2 2,2 0-2,-5-10 7,-12 7-2,3-8 0,-5 4-2,13-3-1,3 3-1,-5 4-1,-2-9 0,-12 5 2,-8-4-2,-4 2 0,-5-7 8,1 4 11,-1 4 0,-1-2-9,-1-2-6,2 6 4,-1-4-7,-2-2-1,0 5 0,3-4 1,-3 2 2,-5 1-3,1-2 0,-5 4 4,-7-1-3,4 4-1,-3-6 4,0 6-4,-6 3 0,15-4 0,-9 5 0,1 5-1,1-4 1,9-4 0,-9-1 1,8 0 0,3 0 0,1 0-1,-5-4 0,8 0 0,-4-1 0,-4 5 0,-2-2 1,8 2 0,-2-7-1,-9 15 0,6-7-1,-1-5-2,3 1 0,0-4 1,-3 7 2,3-7 0,4 3 1,-4 0-1,2-3 0,4-1-2,-3 5 2,6-8 0,-3 5 0,-3 2 0,-2-3 0,0 3 0,-1 1 0,2-1-1,-3-3 1,1 4 0,-9 0 0,15-2 1,-4 2-2,1-6 1,3 2 0,3 0 2,-6 0-2,3 3 0,0-3 1,-3-3 0,3 3 2,0 0-3,0 2 0,0-4-1,0 5 1,-3-4-2,6-2 1,0 3 1,-3 3-1,0-2 1,0-5 0,3 7 0,-9-6 0,9 6 0,-3-5-1,-6 4-8,6 6-33,-18 9 7,9 0-26,-6 2 5,9-5 5,4-1-9</inkml:trace>
  <inkml:trace contextRef="#ctx0" brushRef="#br0" timeOffset="11291.6458">10039 14123 139,'-3'-14'39,"-1"10"-17,4-5 6,0 6-19,-1-4 4,-2 2 16,0-3-9,-2-1-3,-3-5 6,-1 0-16,1-1 8,0 3-8,-4 0-3,-1 2-4,-8-2 2,-2 8-4,-2-2 1,-2 9 1,-4 4-3,0 2 3,-4 11-3,-1 12 3,4 6-1,-2 10 0,1 10 0,2-3 1,4-4-1,4-2 1,5-8-2,12-6 2,9-2-1,8 1-1,7 5 1,13 1 1,5 4 7,11 3-7,-2 4-22,0-20 15,-9-3-5,-2-20-5,-1-13 3,4-7 14,3-15 4,1-4-1,8-9 1,2-4 2,-4-2-1,-3 7 0,-11-5-3,-4 5-1,-8 5 4,-12 6-5,-6-2 2,-7 3 2,-8-1-3,-11-6-1,0 0 0,-4 7 0,-3 3-2,9 11 2,5 10-17,3 8-41,-3 16-56</inkml:trace>
  <inkml:trace contextRef="#ctx0" brushRef="#br0" timeOffset="13469.7704">9747 14238 89,'-24'-7'33,"2"5"-3,-4 2-12,4 3-4,-9 10-5,12-3 0,-3 17-5,-3 9 0,-8 10 6,8 7 12,-3-1-12,11 2 5,4-5-8,4-5-3,9-5 2,3 4-2,9-7-4,6-4 1,14-1 1,6-6-2,14-6 0,4-8 0,9-2 2,2-17 6,2-4-2,2-13 4,-2-1-2,-5-6 3,-8 1-7,-9-5-3,-10-3 2,-17-5 2,-6-6 9,-12 1-1,-15 6-9,-7 11 6,-5 6-10,-7 14-20,1 5-53,-3 9-47</inkml:trace>
  <inkml:trace contextRef="#ctx0" brushRef="#br0" timeOffset="15780.9026">9798 6358 73,'1'0'30,"2"-3"-23,9 1-4,0 2-2,-1-5 4,-4 4 4,-2 0 1,-7 1 6,1-2 7,-1 5 3,-1-2 2,3-1-18,-7 0-9,2 5-1,-8 6 1,2 2-1,8-1 0,2-4-8,7 4 5,4-10-4,2 6 2,6-5 1,3-3 4,3 0 0,-6-3 0,-8 1 3,-5 1 3,-4 1-5,-4 0 2,-2 3-3,-15 8-15,-13 9 13,-3-4-2,17-6-9,11-7 11,10-6-2,-1 3-9,4-1 4,14-4 7,14-6 2,0-6 5,-3 8 4,-11-2 9,-12 5-6,-2 4 2,-7 4 1,-1 1-15,-7-2 0,-11 4-1,-10 9-4,4-4 1,9-6-3,9-1-5,9-3 1,5-2 1,-2 4-3,-2-5 3,9 0 7,4-5 3,-5 3 0,0 2 1,-6 3 4,-3 3 2,-3-4 7,-3 1-9,1 1-2,-4 1-6,0 4-18,-4 8-44</inkml:trace>
  <inkml:trace contextRef="#ctx0" brushRef="#br0" timeOffset="16460.9415">9821 6357 82,'0'1'5,"0"-1"-5,2 0 0,-4 0-3,4 0-6,1 2 5,-2-2 4,-1 0 0,0 0 3,2 0 15,-4-2 8,1 2-2,1 2-3,-2-2-11,2 4-10,0-7-1,-1 3-1,2 5 0,-1-5-4,0 1-2,3 2 7,-1-6-4,-2 3 5,0 0 2,-2 3 2,4-6 5,-4 3 1,1 0-4,1 0 0,0 3-6,0-3-1,-3 0 0,3 0-1,0 0 1,0 0-8,1-3-4,-1 3 2,-1 0-12,1 3-1,-2-3 6,-5 8 14,4-4-13</inkml:trace>
  <inkml:trace contextRef="#ctx0" brushRef="#br0" timeOffset="26182.4975">4456 10867 78,'0'0'4,"0"0"1,0 0 2,0 2-4,-1-2-3,2 0 1,-1 2 5,0-2 3,0 0 15,-3-2 6,0 2-8,-4-2-8,-5-4-12,3 5-2,2-1 11,-1 2-9,10 2-2,-8 2 0,6-4 0,3 0 0,1 1-2,-8-1 2,4-1-1,4-2 2,-2 3-1,-2 3 6,0-6-2,-2 2-4,2 2-2,3-1-3,0 3 5,6 2 1,2 1 0,2-3 1,-1 4-1,-3-4-1,4 2-1,7-4-2,4 2 3,2-3 1,3 2 0,5 0 0,8-6 0,-4 6 0,0-4 1,-11 4-2,-5-2 2,-1 2-2,1-1 0,-3-1 2,-3 0-2,3 0 0,-2-3 0,5 3 0,-5-6 4,-1 2-2,0 3 2,-4-2-3,-6 0 1,3 1 0,-2 4-1,-4-2 0,-3 0-2,3-2 1,2 0 0,5 2 3,11-5-3,-5 3-1,1-4 1,1 4 1,0-8 0,-2 10-1,3-2 0,-11 4 0,6-5 0,-3 2 2,1 1-2,-1-2 2,5 2-1,-8-4-1,12 3 0,-3-5 0,7 3 1,4 2-2,-6-7 1,7 3 0,-10 2 2,4 0-2,-3 3-2,-3-3 2,-2 0 1,-2 1 0,-3 0-1,0-1 0,0 2 0,8-1 0,3-1 0,0 3 1,4-6-1,-6 4 0,1-2 0,-1 2 0,-7 2 0,0-2 0,10 0 0,-5 1-1,7 2 1,-8-3 0,2 1 0,1-3 0,-5 2 0,7-1 0,-2 0 0,2-1-1,4 4 2,-1-3-1,0 0 0,-4 1 0,-1 0 0,-6 2 0,7-4 0,-4 2 1,0 1-1,8-2 0,1-2 0,-11 8 1,2-6-1,4-1 0,1 0 0,-2 6-1,2-7 1,4 5 0,-2-3 0,-1 0 1,1 3-1,-7-2 0,1 2 1,-7-3-1,-3 3 0,-4-2 0,-1 2 0,-2 2 1,1-2-1,1 0 0,-2-2 0,-2 4-1,5-4 1,-1 4 0,-1-2 0,1-2 1,-1 2 0,3-1-1,-1 0 0,4-1-2,-1 2 3,3-3-1,8 5 0,19-7-1,10-4 1,-4 4-2,-9-3 2,1 3-2,1-9 2,-4 8 4,0-8-4,-5 11 2,-9-5-2,0 5 0,-1 1 0,-8-1 0,10-1 0,5 5 0,2-2-1,-2 1 3,-3-4-3,-7 5 1,6-2 0,-11 3-1,0-7 2,6 7-1,-11-7 0,3 7 0,7-4 0,-6 4-1,-3-6 1,5 6-1,7-2 1,0 0 0,-5-2 0,4 4 1,21-2-1,7-5 0,2-1 0,0 2 1,3-5-1,1-3-3,-6 7 3,3-2 3,-8-1-3,-1 2 0,7-1 0,1 3 2,4-3-2,-4 2 0,0 1 0,-2-6 0,-3 8 0,-4-8-1,2 4 2,-4-1-2,-3 3-2,5 2 3,-7 4 2,-4-4-1,6 6-1,1-2 0,5-4 0,1-2-1,1 4 2,5-5-1,0 0 0,-5-3 0,-4 5-5,-3-1 5,-2 5 1,-5-2 0,-1 1-1,1-2 0,4 4 2,-4-1-2,-1 1 0,5-1 0,4 2-1,3-6 1,3 3 0,2 0 1,-4 2-2,-5-4 1,-6 4 0,-8 2 0,-1-3 2,-6-2-2,-3 6 0,2-5 0,-1 0-1,3 3 2,-7-1-1,3 1 0,0-3 0,-2 4-1,-1-6 1,-2 8 0,5-6-1,-6 3 1,5 0 0,2-5 0,-1 5 0,8 2 0,-2-5 1,13 1-1,8 4 0,-1-3-1,10 1 1,6-2 0,-8-2 0,7 2 0,-1-1 0,-6-1-2,-8-9 0,-4 4 2,0 0 2,-12-1 0,3 5-1,-8-3 2,1 2-3,-4 3 0,-5 3 0,6-3 0,0 0 0,-8 6 0,6-3 0,0-7 1,-5 6-1,2-3 0,-6 1-1,2 0 1,7 0 0,3-4 4,0 8-3,1-5 2,-6-1-3,2 2 0,8-1 2,-11-1-2,0 2 0,0-3-2,-6 3 5,3 0 2,4 0 4,-7 0 1,3-3-6,-3 6-4,0-3 0,3 0 0,-1 0 0,4-3 2,-6 3-2,3 0 0,-3-1 2,0 1-2,-2 0 1,5 0 0,-3 0-1,2 0 3,-2 4-3,3-13 0,2 14 3,-2-5-3,-3-3 0,3 3 0,8-1 0,-8 1 3,0 0-3,3-3 0,-6 3 2,3 0-1,1 0 0,-2-3-1,-1 3 0,-1 0-1,3 0 2,-1 0-1,4 0 3,-5-1-3,1 1 1,-4 0-1,1-2 0,2 2 1,1 0-1,-4 0-3,5 5-1,6 7-30,-11 17-17,-17 17-48</inkml:trace>
  <inkml:trace contextRef="#ctx0" brushRef="#br0" timeOffset="26668.5253">9083 16551 62,'-70'18'1,"0"0"-1</inkml:trace>
  <inkml:trace contextRef="#ctx0" brushRef="#br0" timeOffset="28844.6498">7429 17270 60,'-15'-24'77,"5"12"-37,-10-3-21,1-3-5,-7 1 11,3 4-1,-3-6-5,1-4-7,-2 3 7,6 1 4,-6-6-3,1 5-19,2 1 3,3 4-2,-3-1 0,3 5-1,6 4 1,-4-2 1,1 2-3,-6 7 0,-6 0 0,-18 5-1,-11 4 0,4 3 0,0 6 1,-1 3 0,-2-2 0,-2-2 0,-2 0 4,8 2-4,11-2 5,4 13-5,0 3 0,6-4 2,7 5-2,6 1 0,-1-1 0,8-8-1,4 8 0,1 4 1,-3 8 0,6 0 0,4 1 0,-1-4-1,5 0 1,3 1 0,3-1 2,1-6-2,1-6-3,5-3 3,2 5 0,3-5 0,0 9 2,-3-6-1,4 11 1,0-1-1,8 9 0,0-9-2,8 10 1,5 1 0,15 10 1,-1 1 1,2-16 1,4-7-1,11 2-1,13-16 3,-6-8-4,-2-7 1,8-2 4,12-4-4,7-2 1,7 0-1,1 3 0,-4 2 1,-1 1-2,-18 1 0,2-7 2,-10-18 0,-8-12-1,7-2 5,-18-17 0,7-11 9,7-9-11,11-13-2,1 13 3,-13 13-5,-21 11 1,-16 5 2,-12-6-2,-8-12 7,-12-6-8,-6-4 5,-17-7 1,-12 1-3,-11-18 0,-15-3-3,-2-2 0,0 13 0,-15 12 0,-5 13-4,-16 13 2,-3 4-19,-28 5-16,-2 19-4,9 17-34,-1 21-31</inkml:trace>
  <inkml:trace contextRef="#ctx0" brushRef="#br0" timeOffset="30078.7204">5107 17057 132,'0'-9'39,"-2"6"0,2 3-26,0 0 9,0-3-2,0 6-7,0-5-2,0 7 0,-1-1-1,1-8-1,1 8-9,-2-3-7,8 13 2,8 13 2,3 10 3,-5 1 0,-2-6 1,-1-9 3,-4-12-4,3-2 0,-7-5 0,5-1 1,10 0 1,5-11 4,17 0 2,-3-11 6,7-10-4,0-4-2,-1-9 1,-4 0-4,0 6 2,-4 8 2,-7 6-5,-6 3 4,-14 14-6,-10 5 3,-1-2 3,4 2-8,0 3-2,-4-3-1,1 3-32,3 3-53,3 19-11,8 11 7</inkml:trace>
  <inkml:trace contextRef="#ctx0" brushRef="#br0" timeOffset="41627.3809">9843 10181 59,'6'-32'8,"-6"-2"3,-3 1-7,0-1-3,-2-3-2,-3-4-11</inkml:trace>
  <inkml:trace contextRef="#ctx0" brushRef="#br0" timeOffset="48556.7769">11816 17478 162,'-3'-37'19,"0"7"22,0 6-6,-2-2 3,-2 1-10,0 5-6,-5-5-8,-2 0-1,2 3 4,0-3-9,-3 7-3,-1-2 2,6-1 0,-7-2-7,1-1 1,1 2-1,-3 8 1,0-6-2,-9 5 1,2 6 0,-2-5 0,3 6 1,-3-2-1,-2 4 2,-4-2-2,3 1 1,-4 0-1,-4 1 0,2 0 1,-14-1-1,5 1 0,0 2 0,6 4 0,-1 0-2,1 4 1,10-1 1,-6 4-1,5-4 1,-4 9-1,6 1 1,-4 2 0,-7 12-1,-3-2-1,-3 1 2,3 7 2,-3-2-2,12-1 0,0-5 0,7-1 0,5 2 0,0-1 0,-2 1 0,1 3 2,1-7-2,8 0 0,-3 2-1,-3 13 2,0 2 0,3-1 0,-4 5 0,-2 0 2,5 2-3,0-2 0,3-4 0,2 4 0,3-7 2,3-3-1,6 0 0,-3-4 3,5-4-4,1 5 0,1-3 2,2-2-1,-1-1 0,4 0-1,-6-5 0,1 8 4,2 1-4,-4-5 1,7 4 0,-1 7 0,1-4-1,9 4 0,-3 5 1,0-3 2,5 3-3,-3-11 0,3 5 0,2-5 1,-1-1-1,-3-6 0,-2 2 2,5-6-2,2 16 0,-5-8 0,13-6 0,-4 4 0,9 2 1,7-3-2,2 4 3,-2-1-2,9-3 0,-1-1 0,-3-1 2,-5-5-2,-7 0 0,-8-9-1,5 5 3,-13-2-1,3-2-1,-2-2 0,-2-5 0,-2 3 1,4-3-1,1-3 3,9-2-3,6-2 4,8-2-4,1 2 0,7 3 2,-7-2-2,-5 2 0,-9-3 0,-14 7 2,-5-9-3,1 6 1,0-4 0,5-5 10,-8 4-7,0-1-1,0-3 1,0 0-2,3-8 5,3-3-6,-7 1 1,0-5 9,2-3-9,-11-3 4,10 10-3,-10 14-2,4-3 2,1 0-2,-2 2 0,-4-3 1,3-7-1,6 6 0,-10-10 2,4-8-2,1-2 4,1 5-3,-8 0 5,3 7 2,0-8-7,0 9-1,-5 9 1,7 0-1,-1 6 2,-4-5-2,3 11 0,0-14-1,0 7 1,-3 1 0,9-6 0,-3 4 1,-1-5-2,6-1 1,-8-4 0,5 7 0,-5-2 0,3-2 0,-3-2 1,3 3 0,-3 2 1,3-1-2,-1-3 0,-2 7-1,3 1 1,-6 3 0,7 0 0,-4-5 1,3 7-1,1 3 0,-4-6 0,2-1 1,-2 1 0,0 6-1,-3-11 4,6 1-4,-3 3 3,0 2-3,0 2 0,0-1 3,1-1-3,-8-2 0,4-3 2,6 3-2,-3 1 1,-3-5-1,3 6 0,0 0 1,-3-5-1,3 7-1,-3-4 0,8 7 2,-4-7-1,-2 7 0,-1-2 0,2-4 1,2 2-1,-2-2 0,-2-2 0,2 0 0,-6 0 0,6 5 0,0-3 1,-3 2 0,6 1-1,-6-4 0,3 0 1,-6-2-1,4-4 0,1 3 0,-2-4 1,-3-2-1,0-2 0,0-6 0,2 2 0,-1 0 0,-5 8 0,9 2-1,-4 4 3,0-1-3,4 8 1,-2-6 0,0 5-1,3 1 1,-2 2-15,1 1-52,1 1-77,21 11-70</inkml:trace>
  <inkml:trace contextRef="#ctx0" brushRef="#br0" timeOffset="52512.0035">15517 18717 76,'-6'-7'61,"4"5"-25,0-2-10,-2-2 6,4 2-4,-2 5-14,4-3-4,-4 2-10,5 0-3,-3 2 2,0-2 0,0-2 0,0 2-1,5 2-3,17-2 5,20 6 2,18 0-2,10-6 3,3 0-3,-7-2-5,-4-5 5,5-7 3,14-1 6,-6 1 5,-8-8-10,-9 4 11,-9 4-5,-8 3-3,-5-5 6,-8 11-9,-8-5-1,-6 2-1,-13 10 0,-1-4 3,-4 2 1,1 6-2,-3-6-1,-8 0-3,-14 0-1,-16 8-1,-15 9-3,-6 9-2,-13-1-12,-7 7-4,-3-9 11,11-4-4,19-9 12,-7-6 0,4-1 1,4 5 3,9-3-1,26-5 0,13 0 0,15 3-14,3-3-32,18 4 45,10-1 2,20-23 1,13 5 1,3-2 12,-6-9 0,2 8-2,4-4-1,0-1 3,-3-1-6,-4 9 0,-8-1-1,-7 8-6,-8 5 2,-15-2-3,-11 1 1,-14 4 0,-3 4 1,-5-2 1,1 0-3,-10 1-2,-14 14-13,-15 8-37,-5 4-4,-3 9-28</inkml:trace>
  <inkml:trace contextRef="#ctx0" brushRef="#br0" timeOffset="55285.1621">13498 18758 161,'0'-5'0,"2"7"-2,1-2 2,-3 1 3,3-1-3,-2 0 0,11 4 7,9-1-2,3-3 9,10 3-7,10-3-6,-3 4 4,-5-6-5,2 2 0,-12-2 2,0 4-1,-11-4 1,4 4 1,-4-4 1,-6 2 2,0 0-4,-2 2-2,2 2 2,-6-4-2,-3 0 1,-2 2-1,-1-2 2,-1 0 0,1 3-2,-1-6 9,-5 9 1,-9-9-9,-5 6 1,0-3 0,2 3-2,-1-6 3,5-3-2,-5 1-1,-1-1 0,7-2 1,-5 0-1,9-1 0,-3 2 2,5-2-1,7 5-1,1 4-6,4-1-1,-2 1-4,0-2-1,4 2-2,8 0 11,7-3 3,5 1 0,-6-1 1,6 3-4,3-3 4,9 3-2,-2-3 1,3 3 0,-4 0 2,-5 0-1,-6 3-1,-6-3 1,-1 0-1,-7 0 3,-6 0-2,-4 0 6,2 0 13,-4 3-15,3-3-5,-5 3 0,-9-3-3,-9 2-6,-10 7-9,-5 5-6,-10 0 3,-8 0 5,3 0 9,-1-1 0,1-5 6,-4 1 1,11-3 5,14-11 5,13 3 0,13 4-5,10-4-5,1-2-8,1-1 6,4-1 2,13-2 2,-1-3-2,12-1 5,5 0-5,1 1 2,-3-4 1,0 5-2,1-4 2,-1 3 7,-8 11-4,-8-9-1,-4 9-3,-4 0-2,-7 0 3,-4 3-3,-1-3 2,-1 0-1,-2 0 0,3 6 0,-3-6 3,1 0 5,-1 0 5,-1 6-8,-7-12-3,5 6 6,-3 3-3,2-3-4,2 0-2,5 0 1,-1 0-1,1 3 0,1-6 0,-1 3 0,2-3-1,-1 3 0,1-3-4,2 3 2,-2-3 2,4 0-2,16-10 3,5-1 2,1-2-2,-8 10 2,-1-7-2,-8 5 8,-1 2 12,-7 3-8,0-5 4,-2 11 7,-2-8-2,-2-4-11,-5-4-8,3 6-2,-3 4 0,2 3-13,-6 0-31,6 8-11,-13 24-50</inkml:trace>
  <inkml:trace contextRef="#ctx0" brushRef="#br0" timeOffset="58181.3278">21119 16946 297,'-3'-2'18,"3"5"17,1-4-35,1 5-4,2 26 4,-1 30 17,6 25 8,5 12-12,1-12-6,-4-1 6,0 14-7,-6 7 1,-4-1 5,-6-11-12,9-4 1,5-4 2,-6-18-2,5-21 2,-5-3-3,0-1-5,2-10-3,-2-12-20,-2-5-1,1-10-25,-5-7-14,1-2-11</inkml:trace>
  <inkml:trace contextRef="#ctx0" brushRef="#br0" timeOffset="60044.4343">20782 16704 310,'3'-11'0,"12"11"-15,51-3 15,30 5 2,37 5-2,33 13-8,10-3-1,19-1-15,-4-6 8,33-7 13,-14-6-1,18-10 4,-10-3-1,-6-10 2,-14 1 18,32 5-10,1 2 2,8 5 2,-11 8-7,-21 0-6,-14 7 3,15 4-1,-5-1 0,3-3-1,-7 0 0,-11 0 4,-26 4-5,17-6 0,-15-2 0,0 4 0,-10-2 4,-33 7-4,-19-4 0,-19 0 7,-10 0-4,-9-3 3,-3 3-2,0-3-4,8 3 6,5-3-6,4 2 2,-7-2-3,-5-2 2,-6 4-2,2-4 2,1-1-1,-13 1 5,-14 1 1,-7 0 8,-6 1 0,-3 0-12,16 4 0,6 1-1,7-2 1,11-1 2,-2-4-4,-5 2 0,-2 0 2,-4-10-1,-10 3 0,-4-5 3,-5 2 10,0-1-1,5 0-8,10 3-4,15-1 1,23 4-2,6 1-1,-2-1 1,-4 0-1,7 7 1,-4-6-2,-5 4 2,-2 0-1,0 7 1,0-1-1,0 2 0,0 7 1,-5 4 1,6 3-1,-6 3 0,-1 1 0,1-1 0,-14-1-1,-14 4 1,-13-13-1,-12 2 0,-5-3 0,-3 8 1,-4 2 1,-1 3 0,0 12-1,-3-1 2,3 11-2,-3 3 2,3 5-2,-6 5 0,1-8 7,-1 2-4,0-1 5,-3-1-3,5 10 0,-8-3 0,5-6-5,-4 5 1,0-5 5,1-1-6,-1-7 0,1 1 2,-5-7-2,6-1 1,-1-2-1,-2-5 1,4 1 1,-4-2-2,6-7 0,-2 1 0,-1 0 1,-1-3-1,0-2 0,1-5 1,0 0-1,1-9 0,2-7 0,0 2 0,-1-2 1,2 0-1,-2 0 0,1 0 2,-2 2-1,2-6-1,-1 6 0,1-2-1,0 0 1,-3 0 0,3 5 0,-10 10 0,-4 1 3,5-5-3,2-2 0,-4 5 1,0-4-1,-8 2 1,1-7-1,-3 7 2,-2-7 0,-3 4-2,-13 4 0,4-2 1,-7-1-1,-7-6 0,-7 4-1,-3 0 3,-16-1-2,-2 2 0,-1 4 0,2-1-3,4-1 3,-5 0-3,4-4 3,-12 3 0,0 0 0,1-9 0,-13 8 0,-14 2 1,-3-4 0,10-1-2,-11 3 1,-2-2 0,7-6 1,-3 3-1,0 1 0,-13 4 0,12-7 0,-8 4 0,-18-7 1,10 2-1,8 6 0,-14-6 0,5-7 0,-4 6 0,0-3 0,-5-1 0,9 1 0,-8-2 0,0-4 0,12 1 0,-8 7 0,0-5-2,1-2 3,0 7-1,3-10 1,10 3 0,4 0-1,-17 1 0,18-5 0,6 0-2,-8 7 3,0-10-1,2 8 1,7-7-1,-3 1 0,-1 8 0,14-4 0,-3 1 0,0 1 0,-7 2 0,12-4 0,4 0 2,-17 2-3,11-4 1,-2-1 0,6-2 0,2 8 0,2-6 0,15 1 1,5 3 0,9-2-1,3 3 0,8-5 0,0 5-2,7 0 2,6-6-13,12 7-4,3-4-14,5 7-6,6-7-30,-6 6-66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2.84167" units="1/cm"/>
        </inkml:channelProperties>
      </inkml:inkSource>
      <inkml:timestamp xml:id="ts0" timeString="2020-04-19T10:05:08.65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1250 3575 84,'0'-15'8,"-3"3"4,-1-2 6,3 9-3,-4-2 3,4-6-3,-2 9-4,1-3 0,-2 0-1,7 4 2,-6-1 2,6 0-10,-6 2 4,3 0 1,-1 2-8,1 2-1,0 1-3,0-3-3,0 3 1,0 8 2,4 6 3,0 1 2,-2 2-2,2-8 1,-1-3-1,-3-2 0,4-4 0,-4 1 0,1-4-2,-1-3 2,2 3-2,2-1-1,12-2 3,16-15 5,13-16 8,8-4-5,-4-1-1,-7 4-3,-7-2 0,-4 10-1,-4 7 0,-8 0 1,-10 14-1,0-1-3,-9 7 1,2 0 1,-7 0-1,8 0-1,-4 0 1,-1 2 0,4-2-2,-4-2 1,2 7-3,3-5 1,4 0-8,4 8-24,2 7-11,-1 15-24</inkml:trace>
  <inkml:trace contextRef="#ctx0" brushRef="#br0" timeOffset="2116.121">2649 3367 107,'-2'-3'23,"4"3"-8,-4 0-3,2-3 0,2 6-2,-4-3-2,4 0-4,-2-3-2,0 3-1,1 0 0,-1 0 0,0-1-1,3 5-1,3-1 1,4 4-2,-4 0 2,2 11 1,2-1 0,-4 0 4,-4-1-2,1 1-3,0-3 1,-2-9 0,2-1 0,-1 0-1,1 1-1,2-3 1,0-2 0,6 0 1,5 0 9,5-5 4,6-6-3,0-7 4,4 1-8,3-1-1,-7 0-2,4 1 0,-7 2 1,-3 6-3,0 1-1,0 2-1,-9-5 2,6 7 2,-9-6-4,4 5 2,-5 0 1,-2-2-2,0 3 3,1 2-3,-7-2 0,1 4 6,2 0-4,-6-1 1,6 2 1,-6-2-1,6 0 1,-6 2-5,2 0 1,-2-2 2,7 1-3,-4-1 0,0 2 3,-1-1 0,2 0 2,2-1-4,-3 2-1,-3-2 4,3-1-4,3 4 0,-3-2 2,0 1 0,0-2 2,-3 1 1,3 0-3,0 0 6,0-2-8,0 4 1,-1-2 0,1 1-1,1-4 1,-2 5-1,1-1 0,1-4 0,-2 5 1,2-2-1,-1 0 1,0 0-1,-1-2 1,1 4-1,0-2 0,0-2 0,1 4 0,-5-2 0,4 1 2,3-2-1,-6 1 1,3 0-2,0 1 0,0-2 2,1 1-2,1-2 0,-2 2 0,-3 0 0,6 0-2,-3 0 1,-3 2-4,3-2-7,0 1-23,0 0-20,-2 5 4,-3 7 29,-6 7 4,2-4-13,-3 0-6,3 3 6</inkml:trace>
  <inkml:trace contextRef="#ctx0" brushRef="#br0" timeOffset="8308.4748">16478 4940 97,'5'-7'7,"0"2"-1,-1 2 2,-2 0 6,-4 4 1,2-1-8,-3-1-5,2 2 7,2-1 2,-2 2-2,1-2 3,0 0-3,0 0 0,0 0 2,0 0-5,1 0-3,-1 0-3,0 3-3,0-3 2,0-3-3,3 6 0,0-6 2,4 8 2,2-5 3,12 0 1,-4 2 2,-4 0 0,2-3-4,3 4 0,-5 0-2,13-2 1,-4 4 2,-2 0-3,6-1 0,-3-2 4,6 1-2,-2-1 0,5-1 2,-6-2-2,4-3 2,2 4-2,-6-1 3,6-1 0,-8 1-5,1 1 2,-10 0-2,-3 0 1,-3 0-2,-2 1 1,4-1 0,1 2 2,4-5-2,2 3-1,-5 0 1,5 0 0,-3 0 2,0 1-2,0-4 0,-4 2-1,8 1 1,-7-1 0,9 1 0,-3-4 0,1 4 3,-3-3-3,5 1 0,-6-1 4,0 0 2,-7 1-1,1 0 0,4 0-4,-6-1-1,12 3 1,-6 0-1,-3 0 2,3-2-2,0 2 0,0 0 1,9-1 0,4-2 0,2-2-1,-4 5 1,-4-1 1,2-1-2,-8 0 0,-1 2 1,-4 2-1,1-2 0,-4 2 0,0-2 0,-3 0 2,5 0-2,0 0 2,1-2 2,2 0-3,-1 2 0,4 2-1,2-2 0,-6 2 1,4-2-1,-2 0 0,3 0 0,-4 0 0,3 3 0,4-3-1,-2 0 2,7-2-1,0 7 0,0-5 0,1 0 0,4 1 1,-6-1-1,7-3 1,-10 5 0,-1-4-1,-5 1 0,3-1 1,1 2-2,0-1 3,7 1-2,1 3 0,-4-5 1,10 4-2,-7 1 1,6-3-1,-3 4 1,-2-2 0,11-2 1,4 0-1,-3 0 0,-4-2-2,-6-1 3,-12 2-1,7-4 2,1 4-2,-2-3 1,-3 4-1,-6-3 1,-2 3-1,2-2 0,-9 1 0,-2 0 1,1-1 0,-2 1 1,-2 0 3,2-1 0,-3 1 5,-6-2-4,-16-5-4,-30 1-4,-34 5-1,-4 9 0,-7 5-11,6-4 12,25 1-1,17-3 2,3 0 2,6 1-3,0-3 0,8 4 2,-2-5 0,-2 1 0,6-3 0,8-2-1,-5 5 1,2-4-2,7 0 1,7-2 1,7 1 0,4 2-2,7 1-3,-4-1 0,3 1-6,8 1 5,16-3 2,15 5 4,8-2 0,7 1 1,-1-4 1,3 0-2,-10 0 1,5 2 0,-2-2-1,-4 0 0,-8 0-1,-6 1-2,-16 1-26,-9 13-27,-19 14-37</inkml:trace>
  <inkml:trace contextRef="#ctx0" brushRef="#br0" timeOffset="13944.7976">1247 14839 123,'-5'-9'39,"5"5"-25,-2-1-1,-1-1 4,3 0-5,0 5 1,-1-5 0,1 4 1,0-4 4,-2 0 2,2 1 0,-1 2-5,1 0-8,-2-3 5,4 11-8,-2-5-4,0-5-7,1 5 0,5 5-5,8 2 11,8 0 1,5 5 0,-6 7 1,-3-1-1,3 15 0,-8-3 1,1 10 0,-5 15-1,-6 2 3,0-5-2,-9-5 3,6-6-4,-3-12 1,-2-9 1,4-11-2,1-7 1,0-2 1,1-3 0,1 0 9,2-4 4,-14-24 0,8-20-14,-4-15-1,10-5-1,0-4 1,2 28-1,-2 16 0,1-2 1,1 8 0,-6 8 7,0 1-1,3-1-1,-3 10-4,0 4 0,-3 2 1,1 0-2,2 3-4,-1 1 0,1-3-7,0 7-2,4 9 8,3 9 5,5 6 0,6 0 0,-1 2-1,-1 0 0,4-1 1,-4-17-5,3 5 4,1-12-2,4 4 3,-1-9 0,4 2 0,0-12 6,12 4-2,-6-4 3,-10 3-5,0-2 0,-13 8-2,-7-5-2,11 6-43,-4-3-34,2-3-58</inkml:trace>
  <inkml:trace contextRef="#ctx0" brushRef="#br0" timeOffset="14342.8203">2031 14578 242,'3'1'40,"-3"-2"-36,3-1-8,-3 9 0,18 2 4,7 8 1,8 6 2,6 2 0,-5 0 0,5-5-2,-3-4-1,1-2-7,-6-12-8,-2-7 8,-7-9 7,-7-6 0,-7-10 3,-13-3 4,-9-4 14,-5 3-3,-8 9-13,4 11 19,1 1-4,0 13-9,1 3-11,5-1-4,0 18 4,-5 16-3,9 12-1,12 5-21,13 8-6,3-2-21,13 4-32</inkml:trace>
  <inkml:trace contextRef="#ctx0" brushRef="#br0" timeOffset="16022.9164">2619 14433 182,'-2'-15'78,"2"8"-16,3-1-25,-3 6-9,7 4-11,-7-1-17,2 0-1,3 2-3,4-3 4,10 2 1,8 4 1,7 5 7,0-1-3,-1 7-5,-3-2 1,-5 5-2,-2-6 0,1 9 6,-3-6-5,-8 2 3,-6 1 1,-4 7-4,-11-3 2,0 0-2,-7 3 0,-6-3-2,-7 17-2,-5-13-47,8-8-28,-7 5-4,9-17-18</inkml:trace>
  <inkml:trace contextRef="#ctx0" brushRef="#br0" timeOffset="16180.9255">2646 14514 157,'-2'-29'66,"4"-8"-14,7-3-22,-5 6 33,3 1-30,6-1-15,4 2-15,12-2-3,5 5 0,22 7-11,16 2-31,22 10-31,5 9-27</inkml:trace>
  <inkml:trace contextRef="#ctx0" brushRef="#br0" timeOffset="18603.064">17374 14382 160,'0'-2'22,"-3"4"-15,3-2 7,3-2 5,-3 4-3,0-1-3,1-1 1,-1-1 9,0 2 7,2-2-13,-2-2-6,1 7-11,2-4-4,4 8 4,17 4 0,2 10 0,5 11 3,-4 4-2,-3 2-1,-8-5 2,-7 2-1,-1-8 0,-8 2-1,-5 4 0,-6-3 1,-2 8-1,-5-3-11,-6-11 10,4 1-3,3-9-1,8-17 4,9-1 1,2 2 6,2-10-6,13-20-4,9-16 4,10-9 0,2-8 1,3-5-1,-5 0 0,-3 2 4,-2 1-2,5 6 0,-9 5 9,-5 11-2,-7 11 10,0 11-4,-15 16-7,0 4 9,-5 1-15,5 0-2,-1 2 0,-5 6-4,-4 8 0,-7 21 3,-11 17 2,-1 3 0,0 1-1,6-5 0,10-8-1,4-8 1,8-6-1,4-9 1,4-3 0,0-4-3,7-1 3,4-1 0,0-2 2,6-5-1,-2 1 0,11-2 1,6-5-1,-5-1 2,0 4-3,-7 3-46,-6 3-46,-2-10-90</inkml:trace>
  <inkml:trace contextRef="#ctx0" brushRef="#br0" timeOffset="19040.089">18182 14333 217,'-3'-8'67,"3"10"-32,3-1-14,-3 1-17,-3 1-4,7 5-2,10 3 0,5 9 2,7 4 4,-3 5-3,6-6-1,2-1-5,0-5-15,-5-4 7,2-7-2,-7-6 12,0-6 3,0-9 0,-5-12 3,-10-3 0,3-9-3,-13 2 4,-5 9-4,-3 9 6,2 13 7,-10-4-5,-2 3 2,-4 4-1,8-1 6,-3 15-2,1 0-13,0 8 0,1 7-1,1 9 0,6 5 1,-4 9 0,5 1-9,-4-1-20,0 1-19,6-8-45,8-17-28</inkml:trace>
  <inkml:trace contextRef="#ctx0" brushRef="#br0" timeOffset="19325.1053">18819 13992 211,'3'-17'43,"-2"12"-16,2 3-18,-1 2-5,7 4 0,1 5 0,2 8 3,4 8-3,-8 11 4,3 5-2,-3 8-5,-8 4 0,0 0 5,-1-3-6,-1 0-10,-8-5-21,-1 1-41,2-9-65</inkml:trace>
  <inkml:trace contextRef="#ctx0" brushRef="#br0" timeOffset="19658.1244">19105 14045 267,'9'-48'64,"-1"19"0,-4 9-32,1 16-14,-5 6-18,3 7-6,5 8-6,-5 25-10,-6 17-2,-7 15-13,0-2-5,5-19 13,8-17 10,5-16 15,-1-13 4,-1-5 9,6-2 38,15-13 8,6-9-14,9-8-8,-7-8-16,5-11 0,-7-6-9,-7-2-5,-11 2 2,-9-2-5,-12 10-1,-17 5-4,-15 11-38,-21 12-41,-20 26-40</inkml:trace>
  <inkml:trace contextRef="#ctx0" brushRef="#br0" timeOffset="28658.6389">3272 14400 115,'0'-2'43,"0"2"-24,-3-2 11,0-3 7,-1 2-11,1-2 1,-2-3-9,7 5-3,-5-2 9,-2 2-11,4 3 3,1 0 3,0 0-13,1 0 4,-1 0-1,3 0-4,-3 0-5,2 0 0,-1-2 0,21-8-2,19-4 2,8 3 0,5-2 1,-5 1 0,-3-3 2,1-3-3,-6-3 0,-7 9-1,-8 5-12,-17 4-27,-11 3-30,-2 5-39</inkml:trace>
  <inkml:trace contextRef="#ctx0" brushRef="#br0" timeOffset="28916.6539">3444 14047 198,'-11'-19'46,"8"17"7,3-1-21,2 5 4,-1-4-17,-2 5-8,1-1-11,-2 0-6,2 5-2,9 15 3,10 20 5,2 17 2,2 15-1,1-3 4,-1-15-5,-3-7-9,-2-8-12,-2-7-16,1-5-20,8 0-45</inkml:trace>
  <inkml:trace contextRef="#ctx0" brushRef="#br0" timeOffset="29528.6889">3802 13911 139,'3'-14'34,"-6"11"-5,9-2 8,-8 8-18,2-6-19,0 6 0,0-1-6,3 4 2,4 6 4,2 5 0,2 4 2,1 4 0,-2-8 1,-2 2-3,0-5 0,-1-5 4,-3-3-4,4 1 0,-4-7 0,3-2-2,2-3 2,0-2 5,5-5-3,-7 0 5,7-2-7,4-4 1,2 1 1,10-2-1,4-1 3,-4 4-2,-3 11 2,-7 0 6,-10 5-8,4-1 2,-5 7 0,2-2-3,0 6 5,0-5-5,0 9 2,4-4 6,-3-2-3,-6 1 4,6 2 1,-10 5 4,-4 1 3,-2 9-4,-12 1-6,2 9 6,6-7-13,-8-11-1,-4 19 3,0-7-2,-4 1 3,-9-1-2,0-1 1,3 1-6,-4-3-2,7-7-27,3-8-11,6-7-15,0-8-29</inkml:trace>
  <inkml:trace contextRef="#ctx0" brushRef="#br0" timeOffset="29826.706">3845 13697 218,'-9'-13'34,"9"5"4,0 3-16,3-1-9,0 0-13,6 1-3,6-9 1,10-2 4,11-7 2,5 2-3,-5 0 1,2 3-4,-2-1 6,-10 5-9,1 4 5,-12 5-6,-14 5 3,-1-2-9,0 4-14,-1-1-10,2 3-30,-6 15 8</inkml:trace>
  <inkml:trace contextRef="#ctx0" brushRef="#br0" timeOffset="39171.2403">17109 14104 102,'-17'-11'79,"17"5"-26,-2 8-22,4-5-14,-1 4-3,1-4-5,2 3 2,-7 0 0,6 3 5,-4-3-12,1-1-4,1 8-1,4 8-1,0 9 2,3 14 0,4 1 1,0-2 0,-2 1-1,6-1 0,-2 1 0,4-3 2,-3 5-2,4 2 0,-1-2 3,-4 17-1,-5 0 15,1-3-11,3-12-4,-5-2 2,-4 1-4,-4-5 1,2 1-2,-2-1 2,6-2-2,-3 0 1,-2-9-9,2-3 5,-1-8-5,-1 3-6,2 3-9,6 10-27,3-2-24,6-2-42</inkml:trace>
  <inkml:trace contextRef="#ctx0" brushRef="#br0" timeOffset="41134.3527">17309 13713 110,'-3'-20'23,"3"4"15,3 14-19,-1-2-4,4 5-10,-2-2 0,-1 1-2,5-4-1,9-3 15,2 2-9,12-2 0,15-4-4,7 3-3,18-12 5,11-6-5,13-9 0,-9-4 4,9-8-5,-4-4 2,7-5-2,-14-4 0,-7 5 0,-8 8 1,13 1-1,-5 14 0,-6 4-2,-15 6 1,-2 3 1,-5-3 5,-4-2-5,-6 0 0,-6 4 1,-2 0 1,-3-8-1,1 11-1,-3-7-1,3 9 1,-1-10 0,-7 11-1,0 4-6,-3 4-8,-3-2-7,1 2 14,-5-2 4,-2 5 3,4 2 0,2-2 1,-9 6 0,9-6-1,-9 3 1,7 0 0,-8 0-1,2 0 0,2 3 1,-4-3-1,3 4 1,-2-4 4,0-3-2,-4 6 0,10 1 5,-3 3-6,-2-4 2,4 5-3,-2-4-3,-2 3 3,-4 3 2,-3 2 2,6 2 8,-3 13-5,-6 0-1,0-3-2,3 4-2,-3-9 4,6 7-2,0 1 6,-3 5 9,-3-5-14,3 7 2,0 3 5,0-4-11,-3 1 4,9 2-5,0-8 0,-6-9 3,7-4-2,-7 4 4,3-6-3,-3 1 0,0 0-1,-3 6-1,0 2 0,-2-2 4,2 3-4,-6 8 0,0 1 4,5 4 1,8 7 17,14-1-20,-11-11-2,-7-12 5,0-9-5,0-7 0,0-1 0,0 3 0,0 6 1,3-1-1,0 3 0,-3-4-2,3-2 2,0 7-6,-3-3 6,1 1 0,-1 1 0,-1-2 0,1 9 1,-3-9-1,-3-3 0,9 2-3,-6 3 2,6 0-1,-3-1 2,3 0-1,1 20-2,10 4 2,7-9 1,-7-6-1,-7-4-1,2 3-4,-6 1 1,-3-8 3,-5 6 2,2-2 0,-1 7 0,-3-5 0,-1 13 1,2-1 0,0-3-2,1 2 1,-1 2 0,-2-6 0,5-6-14,3-10 12,3 5-1,-10-11 3,11 4 0,-8-8 0,4 5 0,-3-2 0,3 9 0,3-6 0,-9 9 0,3 3 0,-1 2-2,1 2-3,-7-8-4,7 1 7,3-8-1,-6-2 3,9-5-1,-9 5 1,3 1-1,-1 5 1,-1 5 0,2-4 1,1 2-1,2-6-4,0 1 1,5 5-2,0-8 4,-5-2 2,-5-5-1,10 1 9,-10 2 7,5-2-12,-14 15 3,-8 6-7,8-7 0,0-1 2,-3 2-1,-1-1 0,0 4 5,-7-2 5,-2-6 13,-4 8-14,2 1 4,0 9-9,-4 2-4,1 4-1,1 4 0,0 3 0,2-4-1,1-8 1,1-3 0,-1 3 0,-3-11 1,1 2 0,-1-2-1,4-2 0,6-3 0,-3 4 0,-3-1-1,-1 4 1,-4-4 0,3 2 1,6-6-1,-2 0 0,1 3 1,0-1-1,-1-6 0,-2 4 0,-1-4 0,4 3 0,0 0 0,3 2 0,-1-9-1,1 11 1,0-5-2,-6 5 0,-4-4-3,-4-1-1,1-6 2,7 6-12,17-3-20,2 6-41,2 18-19,14-3-16</inkml:trace>
  <inkml:trace contextRef="#ctx0" brushRef="#br0" timeOffset="43895.5107">866 14263 251,'-12'-5'2,"12"10"8,5-2-10,-4-1 0,-1 2 3,0-1-3,-1 5-3,2-7 0,-2 4-5,5 3 2,11 17 6,15 20 2,0 25 3,-1 19 5,6 17 3,-5 11 5,1 0-18,-3 18 2,7 2 2,-4-37-3,2-26-2,-2-9 0,-5-1 1,-4 2 5,-4 4-5,1 7 0,-1-2-5,-9-5-7,0-2-12,-1 2-11,-3 0-43</inkml:trace>
  <inkml:trace contextRef="#ctx0" brushRef="#br0" timeOffset="45072.578">1027 14129 213,'30'-43'0,"22"-9"-5,23 0 3,32-21 2,20-7-3,28 1 3,55 23 2,19 2-2,11-7 0,-25-1 2,-30-5-2,-11 3 0,29-3-1,-8 3 3,-5 10-3,-22-1 1,-33 8-2,-7 3 2,-19 12 1,-17 6-1,2 5 0,3 9 0,-18-8 1,-25 7-1,-20 2 9,-22 4 10,-3 7-5,-5-2-2,0 2-12,0-3 1,-2 6-2,9 3-2,4 5 3,0-2 0,-3 2 0,3-5 0,-3 3-1,0-6 1,-2 0 0,-4 0 1,2 3-1,-1 0 7,4 2-2,-4 7 2,-1 7 5,9 11-1,-5 14 13,3 11-10,3 7-3,2 8-2,7-1-5,11-7 0,-2-7-3,-7-7-1,-3-2 5,-8-9 0,-4 2-3,5 20 14,2 7-2,7 22-10,-1-8 3,14 16-6,5 3 2,-3-1-2,2-6-1,0-13 3,-4-22-3,-6-16 0,-11-10 0,-10-12 2,-3-6-1,-6-6-1,-2 2 0,2-4 2,2 5-1,-4-7-1,-2 2 0,1 1 1,-3 3-1,6-2 0,-12 6 0,3 1 2,-10 0-1,3 0 0,-9 0 1,-2-1 0,-5-2 2,-1 8-4,-14-4 0,-9-1 3,-8 1-3,-20 5 1,-11 0-1,-26 7 2,-21 4-2,-12-2 0,-32 10 0,23 0-2,-7 7 2,-6-7 0,-1 1-1,-5-9 3,9-9-2,-3 3 0,10-3 0,24-1 0,-4-2 0,2 4-1,-1-6 1,5-1 1,8-5-1,20-6 0,21-9 0,2 6 3,17-5-3,10-5-1,14 5 1,13-1 1,4 2 0,9-4-1,4 5 0,11-6-4,2 5 1,2 0-28,2 1-24,3 4-47,13 25 24,22 11-22</inkml:trace>
  <inkml:trace contextRef="#ctx0" brushRef="#br0" timeOffset="46011.6312">3741 15562 169,'1'0'28,"-1"-3"-27,2 6 3,-1-3 30,-1 0-3,0-3-14,2 6-2,-4-3-8,2 3-7,0-2 0,0 4-6,3 22 6,0 17 1,3 7 3,-5 5 5,2-3-4,3-3 0,5 1 5,5 9-7,8 9 2,0 15-4,1-4 1,7 0 1,-7-10-1,3-14 1,-1-9 4,0-14-2,1 3 2,8-10 1,3-5-6,15-5 2,13-6-2,16 2-2,7-9 5,-7-5-5,-5-2 0,-2-3 3,-12-2-2,-14 1 1,-5-9-2,-6-2 0,6-10 6,-14-8-6,-4-1-1,-13 2 1,-13 11-2,-5 11 1,-10-2-2,-8 1-3,-2 9 3,0-2 3,1 8 0,3-3-1,5 6 0,11 0 0,8-3 1,-1 1-13,3 4-5,16 11 8,21 6 10,4-5 0,3-2 0,-4-6 0,-7-5 0,-9 0 1,-12-2 1,-9-2-2,-12 0 0,1 2-1,-5 1 3,-12 27-4,-24 32-6,-8 8-85,-7-7-73</inkml:trace>
  <inkml:trace contextRef="#ctx0" brushRef="#br0" timeOffset="50481.8874">7744 16515 98,'3'-3'34,"-5"-1"-12,2-1 8,3-3-8,-7 2 8,5-4-6,1 4-6,-2-2 16,-2-4-26,2 2-5,2 3 6,-4 7 4,4-3 0,-2 6-13,-2-3 3,4 0-6,-4 0 2,4 0-5,-2 0 2,3 6-1,2 5 3,-1 5 1,3 1 1,2 5-2,3 2 2,-3 5 0,2-3 3,-5 4-2,-1-4 3,3-3-2,-2 3-2,3-2 6,0-2-6,-2 2 0,-1-7 2,0-8-2,-4-3 0,-1-6 0,-1 0 2,0 0 5,-1-3-4,1 3 10,0 0 9,-2-2-6,-4-8-7,-1-7-9,-7-2 1,10-5-2,-7 0 1,7-1-1,1-2 0,1-8 1,0 3 0,6 0-1,-3-1 1,7-2-2,-4-2 2,7 4 0,-5 7 0,0 2 0,3-7-3,4 9 2,-6 10-2,4-3 1,7 0 1,-6 8-4,-5 3 4,8 3-1,-7 1-1,11 3 1,-1 4 1,4 8-2,1 14 2,5 3 1,0 2 1,-1 1-1,-9-6 0,9 5 0,-9-4 0,-3-3 2,-2-4-2,-4-2 0,-3-3 0,0-3 1,0-4-1,-2-2 1,-2-9 0,-4 0 1,4 0-1,-2 0-1,1-3 8,-1 2-8,0-4 1,19-17-1,10-16 2,6 0 0,-8 0-2,1 7 0,-4 2 0,-4 3 0,0-1 0,-5 10 0,-6 8 1,-5 2 1,1 7-2,-5 3 1,0-1-2,1-1-8,13 9 7,4 10 2,5 6 2,-6 4 0,-1 0-2,-4 5 0,0 1 7,3 11-7,8 9-13,-10-14-22,-6 3-44,-2 4-90</inkml:trace>
  <inkml:trace contextRef="#ctx0" brushRef="#br0" timeOffset="51560.9491">8913 16361 67,'0'-3'36,"-1"6"-22,4-6-4,-3 6 2,0-6 5,1 3-2,-1 0 5,0 0 2,2 0-11,-2-2-3,-2 2 0,2 2-3,2-2-1,-4-2 0,2 2-4,0 2 3,0-4-3,2 4-2,-2-4 1,0 4-1,0-7 2,1 10 0,-4-7 0,5 2 3,-4-3-3,4 6 0,-2-1 3,0-4-3,-2 2 1,2 2-1,0-4 2,2 4-3,-5-4 1,6 4 0,-3-2-1,0-2 2,-2 2-1,2 2 0,0-2 0,0 0 2,0-2-2,-1 4 0,1-2 3,0-2-3,1 2 1,-1 0-1,0 0-2,0 2 1,6 1-45,6 3-3</inkml:trace>
  <inkml:trace contextRef="#ctx0" brushRef="#br0" timeOffset="60518.4613">9025 16283 181,'3'-23'37,"1"9"-8,2 0-7,4 5-7,-6 2-7,8 2-4,-6 3 12,-3 1-5,-2 1 4,1 0 6,-1-2-8,1 4-9,5-1-4,7 10 1,-1 13 4,5 13-4,-4 6 3,3 6 0,-8-3 1,-3-4 0,-4-5-1,7-10-3,-11-5 4,4-7-5,-4-3 0,0-5 2,-2 2-1,8 1 1,-8-3-2,3-4 2,1-1-4,0-2-1,0 0 1,1-2 1,3 0 1,0-5 0,14-25 0,13-13 0,2 1 4,0-5-4,1-2 0,3-2 1,-6 2 0,-7-3-1,-6 11 0,-5 7 0,-3 9 5,-7 12-5,-3 10 3,3 5 11,-5-1-13,1 4-1,-1-3 0,2 3-6,-3 0 0,0 8-5,-7 19 11,-4 7-2,5 8 2,-5 11 0,10 5 1,-2 0-1,3-11 0,9-7-1,2-6-1,5-4-1,7-10 2,5 1 1,3-10 2,11 0 4,10-1 4,8-7-10,9-6 4,-5-1 13,-3-4-17,-6-2 1,-2 1 5,-13 3-3,-18 0-3,-11 7-9,-6 3-59,-6 18-52</inkml:trace>
  <inkml:trace contextRef="#ctx0" brushRef="#br0" timeOffset="60985.4881">10354 16545 182,'-13'-15'43,"4"-1"0,4 5 1,5 6-7,3 2-11,0 1-25,14-2 2,15-5-2,10 2 5,10 4-1,11-2-2,1 5-2,11 2 7,-11-2-8,-14 5-1,-8-4-10,-7 5-35,-7-3-24,-9 4-25</inkml:trace>
  <inkml:trace contextRef="#ctx0" brushRef="#br0" timeOffset="61221.5016">10649 16319 155,'-10'-14'83,"-2"4"-20,3 1-15,9 2-13,3 5-5,-3 2-15,3 2-15,-6-1-9,3 2 5,9 21-4,7 13 8,-2 9 4,-2 5-3,-2-1 4,5 1-5,2 0-8,5 22-14,-1-20-70,0-15 43,7-9-43</inkml:trace>
  <inkml:trace contextRef="#ctx0" brushRef="#br0" timeOffset="61806.535">11407 16230 74,'3'-10'49,"-6"-2"0,3-1-9,-1-7 0,-7 2-7,5 6-3,0 0 1,0 0-11,2 9-5,-5-4-4,1 2-1,-1 0-5,-8 2-5,-3 6 0,-8 2-5,-8 15 4,-6 5-2,-4 14 1,4-2 2,8 12 0,2-3-3,16-1 3,2 0-1,19 1 0,1-4 0,13 0 0,7-10 1,7-5 0,5-7 3,6-5-2,6-3 2,10-9 8,-5-6 1,0-5-5,-7-6 6,-6-2-7,-3-1 8,-16 5-9,-14 1-1,-1 6 3,-11 4-4,0-1-3,-5 2-18,7 2-57,-9 12-67,-21 16-37</inkml:trace>
  <inkml:trace contextRef="#ctx0" brushRef="#br0" timeOffset="64037.6626">6415 16632 151,'-2'-8'52,"-1"4"-9,2-1-5,1 2-4,3-1-3,-5 4-14,9-1-11,10-8 0,18-10-6,11 1 4,8-6 1,4 4-3,0 3 2,6-1-4,9 6 0,3 3-1,-13 3-22,-13 13-42,-17 12-38</inkml:trace>
  <inkml:trace contextRef="#ctx0" brushRef="#br0" timeOffset="64202.6722">6576 16922 103,'3'0'106,"7"-13"-82,22-13 3,21-10-6,11 2-14,20 3-5,-3 11-2,-5 7-42,12-3-26</inkml:trace>
  <inkml:trace contextRef="#ctx0" brushRef="#br0" timeOffset="65475.745">5322 16341 131,'-8'-24'54,"2"20"1,6 6-18,2-1-22,-2-1-7,-4 3-8,6-2-1,0 3-3,-2 9 4,6 15-1,4 4 2,2 9 0,1 0 3,4-2-3,1-8-1,6-6 0,-2-4 3,9-12-3,4-5 3,2-6-2,-3-6 11,-1-9 0,-14 0 9,2-10 4,-6-4-11,-9 5 5,-9 7 2,-3 7 9,-1-1-5,-1 3-12,-1 0 7,-9 0-16,8 6 1,6 1 6,4 6-11,0-6-2,0 6 0,4-1-7,-8 0-1,9 20 6,7 6 3,3 13 0,3-1 1,3 2 0,-9 0 0,3-1 0,1-4 0,1 12 0,5 6 0,4 8 1,21 18 0,-5-19 1,4 6 0,2 9-2,4-2 0,-4-11 0,-11-8 1,2-6-2,-6 0 1,-2-1 0,1-3-2,-7-3 2,3-4 0,-4 2 1,3 1 1,-9-7-2,0-3 0,-6 3 0,-2-16 3,-6 1-3,-1-5 0,-1-8 2,2-2-2,-7-5 3,2 0-3,1 0 1,-3 0 1,-5 5-1,-20 5-1,-14 4 2,-7-5-2,-9 2-2,-18-1 2,-17-1 0,1-6 3,6-6-3,8-9 0,0-2 0,16-10 1,1-8-1,17-9-1,10-12-1,10-7-1,5-15 3,8-5-2,5-5 2,-4 10 0,5 4 0,-2-4 0,1-8 0,-4 0-4,2 19 1,7 13-16,5 6-2,1 9-7,8 2-14,6-2-28,7 11-30,5-1-80</inkml:trace>
  <inkml:trace contextRef="#ctx0" brushRef="#br0" timeOffset="66027.7766">5876 15691 151,'-1'-8'44,"-2"6"0,3 4-7,-1-2-20,2 0-7,-4 1-4,3 1-6,-4 10 0,-3 11 0,3 12 2,-1 9-1,1 17-1,0 20-30,4 28-76</inkml:trace>
  <inkml:trace contextRef="#ctx0" brushRef="#br0" timeOffset="70112.0101">8296 16003 79,'-5'-11'28,"4"-3"-7,7 2 0,-3 0-1,-2 0-1,10 3-9,-1-4-5,-2 4 2,8-5-4,5-3 4,4-4 3,12 3-8,4-2 0,2 3 0,3 3-1,-4 1-1,-2 2-4,-7 3-31,-6 8-23,-14 0-26</inkml:trace>
  <inkml:trace contextRef="#ctx0" brushRef="#br0" timeOffset="70361.0244">8570 15718 104,'2'-3'32,"5"0"-15,1-1-17,12 1 1,15 2-1,5 6 0,-1 1 0,-3 1 0,-4 3 0,-9-4-4,-10 1 3,-5 0 2,-8-3-1,-3 1 5,-10 12 4,-13 10 4,-11 4-10,-1 7-3,6-1-25,5 6-71</inkml:trace>
  <inkml:trace contextRef="#ctx0" brushRef="#br0" timeOffset="71126.0682">7866 15213 147,'-1'-21'23,"1"11"4,-5 0-15,2 6 4,-4 1-5,-5 4-11,-5 3-2,-5 9 2,-8 5 2,5 5-2,4-4 0,17-3-1,5 0-7,11 4-1,11-3 8,5 4 1,9-4 4,0-4-3,10 1 0,-4-3 3,-1-1-2,-7 1 4,-3-3-1,-13 0 0,-11 0 0,-4 3-4,3 3 1,-14 11 2,-7 4 2,-3 1-1,-9-5-1,7-1-4,-3-6 4,-4-4-2,4 5-2,-4-3-4,2-4-38,12-4-42</inkml:trace>
  <inkml:trace contextRef="#ctx0" brushRef="#br0" timeOffset="71817.1077">8100 15068 132,'-11'-24'49,"8"8"-15,-10-1 3,7 7 0,3 3-12,0 3 0,3 0-10,6 5-6,-9-2-9,3 1-2,9 4-1,17 3 3,-4 4 0,5 6 3,-3 3-3,-5 6 0,2 3 5,0 12-4,-3 1 5,6 2-6,-8 9 0,2-4 5,3 2-4,-3-2 0,3-8 0,0-3-1,0-10-9,10-7-10,-3-4-4,10-5 10,2-7-17,-1-6-2,-2-18 7,-4-4 5,-6-9 11,-11 8 5,-7 2 4,-6 5 4,0 1 1,-6-2 6,-2 1 11,-1-2-5,1-1-4,2 1-6,3 8 10,3-3-2,-1 6-15,-2 5 6,2-5 2,-2 7-4,0 1 4,-4 0-3,2 3-2,2-2 3,-3-1-6,2 0-8,-5 5-1,-2 10 9,0 4 0,10 0 0,7 3-5,5-11 4,5-5-4,3-2 5,-2-8 1,1 2 0,-2-8 4,-3-6 3,-4-2 2,-7 1 16,-8-8-20,-9-1-4,-2 5-2,-5 13-22,-1 8-47,1 11-55</inkml:trace>
  <inkml:trace contextRef="#ctx0" brushRef="#br0" timeOffset="72393.1406">9012 15372 172,'3'-1'33,"-3"4"-29,0-6 0,0 10 0,9 10-4,7 14 1,-4 11 3,1 10 3,1 2-5,0-2-1,-3-8-1,6-6 2,0-8-3,-2-10 2,-6-8-1,-4-7 9,-1-3 6,-5-4 9,1 0 1,0 1-3,0-1 16,-3-2-3,-8-16-25,-3-8-7,-10-7-3,1-5 0,-2-4 0,-4-3-8,3 2 6,5-1-4,4 2 2,4-1 3,7 5-1,5-1 0,5-6 2,9 3-3,4 2 0,7 1 2,7 2-2,-7 1 3,3 3 0,-3 6-1,0 5 1,-4 5 0,-1 7 3,-2 2-3,-6 6-4,0 6 2,0 5 1,4 10 0,-5 5 1,1 2 0,-6 1 3,0 3-3,1 1 0,-15 8 7,3 0-6,-6 3 0,-14 6 4,0 8-3,-5-2-2,-3 4-37,1 2-42,0 5-20</inkml:trace>
  <inkml:trace contextRef="#ctx0" brushRef="#br0" timeOffset="73653.2122">9568 15103 63,'-17'-27'25,"-3"-2"7,-4 2-5,-1 10-6,2 7-5,1 5-5,7 7-3,-3 6-1,0 5-6,6 1 2,-1 3-2,-2 14-1,-1 0 6,-6 3-6,14-2 0,-4 2 1,15 0-1,9-3 0,23 3 0,10-8 0,32-3 7,24-9-3,12-6-1,6 4-3,-11-3-32,-14 7-82</inkml:trace>
  <inkml:trace contextRef="#ctx0" brushRef="#br0" timeOffset="74673.271">11221 15962 114,'0'-12'39,"-8"3"-15,5-1 9,3 4-8,-1 0-16,4 4 3,-3-4-1,-2 3 3,5-4-3,-3-3-4,9 3-1,-9 2-6,11 1-1,8-1-2,9 0 3,4 3 3,2 1-3,0 2 0,1 1 2,-3-6-2,-2-4-1,0 5-4,-6-2-7,-3-2-8,-8 2-21,6 3-23</inkml:trace>
  <inkml:trace contextRef="#ctx0" brushRef="#br0" timeOffset="79159.5276">6183 11964 86,'-3'-4'9,"-1"-1"15,4 2 12,-3 1-18,0-4-17,0 4 0,3-1 0,3 0 4,-1 2-5,2-4-2,5-6 2,5 0 1,-7 7 0,-8 4-1,1 1 0,-2-1-1,2 1-5,-3 6 5,-6 2 1,-10 2 0,8-2 2,8-9 0,6-2-2,-3 2-1,9-3-10,21-4 11,16-4 4,4 1-3,-1 2-1,-13 8 0,-13 12-7,-10 11-33,-15 13 11</inkml:trace>
  <inkml:trace contextRef="#ctx0" brushRef="#br0" timeOffset="80825.6229">12213 14916 217,'1'-17'22,"-1"19"1,2 1-23,2 6-8,6 7 8,4 7 0,1 1 0,-5 1 0,-4-4 1,9 2 0,-9-3-1,5 1 8,-4 1-4,0-1-1,-4 0-2,2-3-1,-2-4 4,-1-2-3,-2 1-1,3-7 4,-2-6-4,-2-1 4,2-2-1,3 1 0,1-13 8,7-11-9,9-7 0,-5 3-1,3 7-1,4 2 0,-5 7-1,4-3 1,2 4-1,0-1 1,-2 3-3,2 3 2,0 5 0,1 1-1,-4 9 2,0-1 0,-2 1 1,-3 5 0,-3 6-1,0-3 4,-5 0-2,-4-2 1,2 3 1,-6 4-3,-2-2 9,-5 11-5,-3 0 7,2 2-3,2 0-5,-15 0 0,5-10 7,-2-1-7,0-6 10,-1-2-7,1-2-4,-6-1 3,4-4-4,4 3-2,-6-5 3,-1 3-2,-8 0-2,-9 0-10,0-1-33,-1-5-27,4-6-35</inkml:trace>
  <inkml:trace contextRef="#ctx0" brushRef="#br0" timeOffset="81064.6366">12102 14751 161,'8'-17'5,"14"1"10,26-3-13,22-1 5,11-7 13,2 7-12,6-1 0,-14 5-5,-17 5 0,-19 6 2,-9 4-5,-12 4-3,-11-1-24,-7 13-49</inkml:trace>
  <inkml:trace contextRef="#ctx0" brushRef="#br0" timeOffset="81507.6619">12126 15988 150,'-1'-12'49,"2"-5"-12,8-5-17,12-7 3,7 2-6,14 1-11,15-2 2,11 3-6,14-4-1,4-3 0,2 7 1,-17 10-2,-13 5 2,-15 7-2,-8 6-31,-19 4-35,-10-1-13</inkml:trace>
  <inkml:trace contextRef="#ctx0" brushRef="#br0" timeOffset="81683.672">12426 15879 136,'19'-27'59,"17"-1"-24,16-6-5,19-5-3,1 6-15,-3 10-12,1 6 0,-13-1-3,-8 4-47,-9 1-28</inkml:trace>
  <inkml:trace contextRef="#ctx0" brushRef="#br0" timeOffset="82744.7322">6000 12075 96,'2'-10'16,"1"1"9,4-2-2,9-2-20,-4-1 1,-1 3 2,7 2-5,2-3 7,2-2-5,-3-3 0,-4 1 9,-2 7-2,-11 1 2,-4 9 2,-1 2-9,2-1-5,-9 7-11,-19 16 3,-7 13 7,0-10-5,11-5-5,13-13 10,11-6-1,-1-5 0,7 1-2,-5-2 1,10 1 3,8-12 6,18-9-1,1-6 3,-1 0-3,-6-3 0,-8 8 0,-10 3 5,-11 11 1,-2 5-1,-6 4-10,-4 3 0,-5 7-35,-8 17-13,-3 14-32</inkml:trace>
  <inkml:trace contextRef="#ctx0" brushRef="#br0" timeOffset="87148.9846">18140 15461 206,'-4'-3'35,"8"3"-20,-8 0-13,8 0 20,-7 0-6,0 3-7,3-3-9,-3 3-2,6 1 1,0 8-4,0 2 5,6 7 11,-4 1-8,4-2 4,-2 2 2,-6 6-6,2-5 5,0 7-7,0 5 0,-1 4 10,-4 2-9,4 7 0,-7 6 2,5 0-3,3 10 5,-9-8-3,-7-1 1,10-7 2,-22 6-4,-11 4 6,-4-7 3,2 4-4,8-8 2,-1-1-8,-6 0 0,4-1 6,-4 5-7,-2-12 0,6-2 1,0 3 0,3-5 0,8 1-1,1-10 0,2-1 0,6-3 0,-1-2 0,7-7-1,2 4 3,4-4-5,4 1 2,-2-2 1,5 1-2,-2 5 3,3-4-1,8 1 1,4 0-1,8-1 6,1-3-6,3 4 0,10-5 12,5-1-9,2 6 1,1-14 0,3 10-3,2-5 3,11-8-4,1 6 0,3-6 5,1 1-5,-2-6 0,4-6 1,13-5-1,6 8 1,-2 3-1,1 2 1,-6-6-3,-9 0 2,-6 0-1,-20-2 0,-17 4 2,-23 5 1,-9-3-1,0 2 0,-3-2 1,-5-1-2,-4 6-4,2-6 3,-14 6 1,4 0-2,0 2-2,9 1-1,7 0 3,8 3-9,-2-1-14,-1 12 17,14 0 2,7 6 6,8-1 0,8-2 2,-1 1 1,2-4-2,-15-1 7,1-3 3,-9-5-5,-8 3-4,-11-8-2,-2 2-1,4 7 1,-25 16 0,-18 6-8,-17-3-36,-19 0-45,-3 2-44</inkml:trace>
  <inkml:trace contextRef="#ctx0" brushRef="#br0" timeOffset="88872.0831">20264 17123 138,'2'-5'14,"-1"2"8,5-1-7,-3-3 15,-1 7-1,-5 0-1,3 0-14,0 2-7,-2 0 3,-1-2-10,6 4-4,-1 16 4,2 16 0,5 11 3,4-1-1,0-2-1,0 0 1,-4-4-2,7-10 1,-5-11 0,7-1 0,-5-8-1,4 0 0,-1-3 0,3-1 2,5-6-1,9-10 1,-6-3 6,-2-6-7,-7-5 2,2 1 0,-6 0 15,-8 6 8,0 0 2,-4-2-10,1 0 7,1 11-9,-8 1 4,4 5-12,0 2-8,0 0 0,0 2-7,0-1-1,-2 2 7,-1 7-12,5 16 13,-10 13 2,5 14-2,3 6 2,15 30-2,-3-5 0,6-9 1,-5 12-1,-4 13 0,2 4 1,1 0-1,11 37 0,6-5-1,4-15 1,-7-10-1,-1-6 2,-8-17-1,-6-14 2,-4-22-2,-12-18 1,-5-15 1,-12-7-2,-32-17 14,-44-9-13,-17-26-1,6-24 2,6-28-1,2-22 0,17-32-1,27-24-7,22-23 6,24 54-23,22 40-6,20 2-12,15 12-32,12 10-18</inkml:trace>
  <inkml:trace contextRef="#ctx0" brushRef="#br0" timeOffset="89643.1273">20852 16741 231,'-24'-12'10,"20"9"14,4 4-24,0 2-7,-10 16 7,-9 13 1,-9 9-1,-11 6-13,0 3-24,2 8-10,21 5-27</inkml:trace>
  <inkml:trace contextRef="#ctx0" brushRef="#br0" timeOffset="89980.1464">21180 17640 208,'-12'-19'7,"5"14"32,11 3-10,2-1-17,0-2-11,1-2 3,6 2-1,4-4 0,7-6-2,9 6 1,6-4 0,7 5-2,5-3-6,12 9-28,2 4-48,-11 5-53</inkml:trace>
  <inkml:trace contextRef="#ctx0" brushRef="#br0" timeOffset="90105.1537">21282 17674 145,'4'0'28,"4"0"-25,32-7-3,19 0 0,8-3-4,8 3-27</inkml:trace>
  <inkml:trace contextRef="#ctx0" brushRef="#br0" timeOffset="90950.2019">22094 17261 183,'0'0'37,"5"4"-30,11 0-4,5 5 20,-3 4-15,4 1 0,-5 5 4,-4 0-7,-7 1 1,3 11-1,-1-2-3,-2 9 5,-6-1-6,2-13 1,3-15 0,-7-4-2,2-7 4,0 0 5,0 1 14,0 1 4,0-2-18,0-8 0,3-14-8,5-10 1,-6-8-1,5-5-1,3-1 1,-1 7-3,9-4 2,0 5-1,-2-1 1,3 7 0,7-3 0,1 7 0,9 2 0,21 6-4,-8 8 4,-13 12-2,-14 2 1,-7 7-4,0 0 5,-5 1-3,-4 4 2,3 12 0,-3 14 1,-5-6 0,-2 10 5,-5-1-3,-1 2 1,7-15-3,0-4 1,1-7-2,1-11 1,-1-1-5,2-5 0,3-1 4,3-6 1,19-7 5,13-12-4,2 4 2,-7-3-3,3 6 0,-13 4 1,-21 13 9,-4 2 1,-1 0-11,3 2-5,-3 2 5,11 9-5,-1 14 5,-2 14 2,-2 2-1,-9-3 2,4 8-1,1-3-2,-1-1-12,9-4-26,3-2-23,10-1-12,7-9-28</inkml:trace>
  <inkml:trace contextRef="#ctx0" brushRef="#br0" timeOffset="91414.2286">23054 17325 178,'10'-38'23,"-1"3"13,16 10-12,5 3-9,-3 3-6,-2 7-9,-2 14 1,-4 8-2,-3 2 1,-4 9-2,-1 1 2,-8 6 1,-3-1 0,-5 1 2,2-8-2,3-3 4,0-4-5,0-5 0,10-3-1,-14-5 0,8-3 1,0-4 6,15-18-3,5-14 1,0 0-4,-11-4 0,4 5 5,-8 7-3,-5 17 18,-1 9-1,-3 5-11,0 3-8,-1 3-14,1 16 8,0 14 5,-6 6 2,4 2 2,1-4-1,8 1-2,1-4 3,11-4-3,6-5 0,5-5 4,1-9-2,13-4-2,0-10-12,6-7-28,-3-3-33,-6-9-51</inkml:trace>
  <inkml:trace contextRef="#ctx0" brushRef="#br0" timeOffset="91799.2506">23925 17283 216,'4'-14'52,"5"8"-15,-5 4-9,-1-1-9,0 3-10,3 0-9,8 0 1,-1 0 0,8 10-1,3-9-2,5 6-13,4-3-10,-1-4 1,-2-8 0,8-8 5,-11-3 3,-21-3 6,-4 2 0,-10-6-12,-6-3 9,1 4 7,-9 1 3,7 7 3,3 8 17,11 13-2,-1-8-14,2 18-1,-1 6 0,-1 13 12,-2 11 10,4 2-17,6 5 5,-3-3-8,-5 5-1,-1-7 4,5-2-2,-8-8-3,7-14-1,4-10-22,3-5-5,6-6-9,19-11-37</inkml:trace>
  <inkml:trace contextRef="#ctx0" brushRef="#br0" timeOffset="92151.2707">24794 17151 229,'28'-53'27,"-6"-3"17,-3 8-8,2 7-5,-3 8-25,-17 22 2,-2 9-2,1 2-6,-3 4-12,-6 12-6,-8 18 11,-11 21 7,7 11 2,-1-6 1,11-1-3,19-2 0,20-7-6,24-1 6,17-3-3,14-11 3,16-14 0,2-7 0,8-14 1,-13-4 0,-26-6 0,-11-4 10,-14 1-4,-6-6-3,-9 6 1,-21 10-3,-9 2-2,-9 2-26,-11 10-66,-39 18-13</inkml:trace>
  <inkml:trace contextRef="#ctx0" brushRef="#br0" timeOffset="93980.3753">25103 17969 160,'3'-11'21,"-2"6"2,2 4-4,1 1-12,-4 0 9,-2 0 4,2-2 7,-3 0 0,1 4-7,1-4-2,-2 2-5,3 2-8,-9-4-5,0 4 0,-11 3-5,-9 5 4,-14 8 0,-5 9 0,2 3 1,1 11 0,10 14-3,7 2 3,4 2-1,15 4-1,2-6 2,9 4-2,3-10 1,9-2 1,10-8-2,5 1 2,1-12 0,8-2 0,1-11 0,2-7 2,-2-3 2,1-7-3,3 0 10,2-3-7,3-4-1,-6-3 0,8 7-1,-18-8-1,1 4 1,-8-9 3,-4 5 14,-9-9-2,-6-3-3,4-9 2,-7-6-9,0-12 0,-2 3-2,-9 8-4,3 3 8,4 8-9,-5-5 0,6 8 1,-9 4-1,7-5 0,-8-9 0,5 8 0,-1 3 1,0 5-1,3-5 0,-4 0 0,9 0 0,-7 11 0,2 4 0,-1-4 2,1 7 2,-1 3-4,4-1 0,0 1 2,-4-1-2,1 1 1,-4-3-1,2-1 2,-5-4-1,-3 0-1,-1-5 0,2-1 4,-1 0-2,2 2 0,-2 5-2,5 2 3,5 4-3,0 2 0,2 5-3,-2-3-10,3 2-60,-18 18-10,-19 16 16,-22 14-61</inkml:trace>
  <inkml:trace contextRef="#ctx0" brushRef="#br0" timeOffset="96162.5002">23037 13738 129,'-1'-1'14,"11"-6"-14,0 4 0,1-1 2,-8 2-2,-2-5 0,-4 7 3,3-5 25,0-5-10,-7 2-10,-3 4-7,5 1 3,1 3-4,-1 0-5,7 0-4,-5 5-1,1-4 3,4-2 3,-6-1 4,8 4 0,-1-4 5,-6 2 3,6 0 0,-2 2-7,-1-2-1,2-2 0,1 4 0,4-4 2,2 2-1,-2 0-1,-7 0 3,0-3-1,0 3 0,-3-2-1,2 4 0,-11 1-2,-8 11-1,0-1-11,-1 13-24,3 2-64</inkml:trace>
  <inkml:trace contextRef="#ctx0" brushRef="#br0" timeOffset="98134.613">22405 18381 138,'0'9'2,"3"-8"3,-3-6-5,0 9 25,-2-3 11,2 0-4,2-2-14,-4 2-8,1-1-4,1-1-3,0 7 5,-2-6-8,5 1-1,-1 17 1,2 13 2,-1 2 2,7 3-4,-7 7 0,4-4 3,-3-6-2,2-8-1,-4-3 0,-2 5 1,-5-5 1,4 9-2,-2 4 0,-5-1 4,0-1-4,1-6 0,1-8 1,6-9 0,-1-7 1,2-2-2,1-1 0,-2-3 8,0 2-7,0-2 1,3 6 2,-3-3-4,-2-3 0,2 0-4,0 6-17,3-2-25,6 5-13,3 2-49</inkml:trace>
  <inkml:trace contextRef="#ctx0" brushRef="#br0" timeOffset="98622.6409">22783 18378 149,'0'-1'0,"0"4"-2,0-5 2,-4 5 2,3-3 18,-2 0-17,3 5-2,-3 25-1,-9 14 3,-12 22 1,0 2-4,0 1 0,3-12 1,9-12 0,11-16-2,4-16 1,4-9 0,-1-4 0,6 5 5,16-5 9,11-10 4,6 3-4,-5-9-1,-8-1 7,-9 2 9,-10-12 13,0-9-22,-4-6-6,-8-22-3,-5-1-7,-7-5-3,-14 6 0,3 5-1,-4 16-6,0 20-41,-10 12-29,-3 18-28</inkml:trace>
  <inkml:trace contextRef="#ctx0" brushRef="#br0" timeOffset="114182.5308">7856 5010 184,'3'2'1,"-3"1"-1,-5-1-3,5-2 3,0 5-2,0 2-1,8 3 3,1 10 6,1 0 4,0 2-9,0 1 1,1 2 8,-6 5-5,-2 4 2,0 7 3,0 9-4,-3-2 3,-5-5-8,2-2 0,2-13 4,1-11-5,0-7 0,0-7 1,0-5-1,0-1 8,3 0 25,1-11 3,13-14-24,-2-10-12,1-2 10,1-9-5,-3-1-5,-3 1 3,6 2-3,-4 7 0,-3 5 2,0 3-2,-4 8 0,0 6 1,-2-1 0,2 11 3,-9 5 0,6 2-3,-6 1 5,6 0-6,-9 2-6,6 0-1,-2 6-6,-3 14 9,-4 12 2,-1 14 2,-9-1 4,14 7-3,-5-10-1,10-8 0,6-11-2,1-4 2,-1-6-2,0-1 2,5-5-1,6-3 4,9 2-3,8-4 6,-1-7-2,10-6 2,9-1-3,-2-6-3,5-4-9,-6 4-56,-16-3-52</inkml:trace>
  <inkml:trace contextRef="#ctx0" brushRef="#br0" timeOffset="114442.5457">8531 5135 161,'-1'-1'69,"4"2"-62,-3-4 7,-2 5 15,2-2-1,2 0-10,-5 0-16,10-5-2,13-3-1,6-4 0,7 4-3,6 6-6,-6-2-38,-5 8-12,-7 4-34</inkml:trace>
  <inkml:trace contextRef="#ctx0" brushRef="#br0" timeOffset="114567.5529">8548 5322 67,'1'0'22,"7"0"-16,-1 3 28,14-8 5,13 3-29,10-11-6,3 5-1,0-8-3,3 2-66</inkml:trace>
  <inkml:trace contextRef="#ctx0" brushRef="#br0" timeOffset="114760.5639">8894 5067 125,'-9'-27'43,"-3"4"4,3 1-17,3 5 12,0 10-4,-1 3 0,4 6-12,1-1-10,2 2-16,-3-3 0,3 2-7,0 11-8,2 14 15,2 17 1,6 18-1,1 4-6,-2 4-47,-2 7-39</inkml:trace>
  <inkml:trace contextRef="#ctx0" brushRef="#br0" timeOffset="116215.6471">7832 10268 200,'-3'0'46,"9"2"-44,-8-4 0,1 2 2,-1 0 11,2 2-15,-3 0 0,5 1-5,1 10 2,0 0 2,4 0 1,1 1 0,1-2 1,0-5-1,-3-2 0,-2-9 1,-7 6 1,7-4 3,-4 4 20,0-10-8,0 13-4,0-2-13,-1-3-2,-3 0 0,4 2-5,0-2 2,0 0 3,0 1 2,0 1 0,1-5 0,3 3 0,4-5 1,7-4 1,10-8 0,-4 10-2,-3 3 2,-11 1-3,-2 6 1,-7-2-4,-1-1 3,0 3-5,-14 11 5,8-4 1,-2-2 0,7-4 1,5-4-1,-1 2-5,11 1 5,10-3 1,1-5 1,8-7 1,-9 2-3,-15 4 10,-12-2-7,2 4-1,-13-1-2,-13 7-1,3 2-1,-4 6 2,12 0 0,10-2-2,7 1-10,8 12-37,12-7-15</inkml:trace>
  <inkml:trace contextRef="#ctx0" brushRef="#br0" timeOffset="119750.8493">7951 10344 67,'-1'0'6,"4"0"0,-8 0 12,4 2 3,2-5-4,-2 4 2,1-1-7,0 0-3,-3 0 9,4 0-5,-1-1 0,2 1-6,-2 1-5,0-2 5,-2 2-5,2-2 1,0 1 5,-3 1-7,5 2 0,-4-6-1,5 3-1,-6 0 0,2 0 0,1 0 1,1 0-2,1 0 2,-1 0-1,-2 0 1,2 0-1,-2 0-1,1 6 1,1-9 1,2 6-2,0 4 2,2 2 0,-2-6 0,4 4 0,-1-2 1,0 0-1,0-2 0,5 4 4,-1-5-2,0 0 2,2-2 6,-1 0-6,-1 1 0,-2 1-4,9 1 0,1 5 0,-1-3 1,2 3-1,-1 1 1,3-1 0,-7 1-1,5-12 0,2 6 0,7-6 9,-3 0-7,-2-2 3,5 2 3,-6-1-3,4 4-1,-7-2-4,-1 1 0,-7-1-2,-1 5 2,-1-1 0,5-2 2,2 1-2,3-7 2,-1 4-2,9-4 0,-6 2 5,-2 1-5,2-1 0,1 4 4,-10 0-3,5 0-1,-8 0 0,3 3 1,-1-2-1,3-1 0,8 3 0,2-4 3,-2 2-2,1-4-1,-1-1 1,1 4 1,-7-3 3,-6 1-4,1 1-1,-3 1 2,-2 1-2,2-1 0,-5 0 0,5 0 1,2-1 2,2-1-3,8-4 0,-1 0 1,3-2 0,1 3-1,-7 1 0,0-1 1,4 0 1,-5-2-2,-5 5 0,7-5 1,-4 5-1,5-6 0,-6 6 0,6-1 1,-2-6-1,1 4 0,1 5 0,-1-8-1,6 11 1,-14-7 0,8-1 0,-1 4 2,6-2-3,-7-1 1,9-1 0,-10 0 1,3 3-1,2-3 0,0 0 0,-3 5 1,4-5-1,0 0 0,2 5 0,4-5-1,-7 1 1,4 1 0,-6-1 1,-3-1-1,1 0 1,-2 2-1,-4 0 0,9 2-1,3 2 1,-3-3 0,0 4-1,5 0 2,-3-1-1,2-4 0,4 1 0,-4-2 1,1 4-1,-7-3 0,-4 5 0,-3-4 2,-2 2-2,5 0 0,-2 0 0,6-2 2,4 4-2,1-2 0,3-2 2,5 2-2,-6 0 0,-2 0 0,-7 2 0,-2 1 0,1-1 1,-7-2-1,2 3 2,0-2-1,0 1 0,4 0-1,3 1 0,-5 0 4,6-6-4,-2 2 0,4-3 3,-5 2-2,-4 2 0,-9 0-1,2 0 2,7 2-2,-3-1 0,1-1 0,-1 1-1,4 2 2,1-2 0,0-3-1,-1 0 1,-1 4 5,-2-4-5,-4 1 1,5 1 6,-4-1-6,2 1-2,0 2 0,-1-4 1,2 3-1,-1-4 0,3 3 0,-3 0 2,6-2-2,-5 2 0,1-4 0,-2 4 1,6 4-1,-2-4 0,-1 0 0,4 1 0,1-1 0,-1 0 0,4 0 0,1-3 2,-6 1 0,-5-1-2,5 3 0,0-2 1,1 2-1,-1 0 0,-6 0-1,6 2 2,-3-4-2,-4 2 1,-1 0 0,2 0 1,1 0-1,-1 2 0,-1-4 1,6 2 0,-4 0 0,-6 0-1,-1 2 0,5-4-2,-5 2 2,0 0 0,3 0 0,3 0 0,-2 0 2,-1 0-2,7 4 0,1-8 2,-3 4-1,-4 0-1,3 0 4,-5 0-1,-2 0 3,1 0-6,1 0 0,12 0 1,-3-1-1,1-1 0,1-1 0,-2 3 2,-3-4 0,1 2-2,-4 2 0,3-3 7,-4 6-7,-1-6 0,7 3 2,0-1-1,-6-2-1,1 3 0,-4-1 0,-2 1 1,1 1-1,0-2 0,0 4 3,0-5-2,1 4-1,-2-2 0,1 0 0,0-2-1,3 2 1,1 0 0,2 0-1,-3-1 2,0 1 0,1 0-1,-2-1 0,-2 1 6,6-2-5,-4 4 0,-1-2 7,2-2-7,-1 2 0,-2-1-1,0 4 1,-3-6 0,6 3-1,-3 0 0,0 1 2,0-2-1,0 1 0,-2 0 0,4 0 2,-5 0 1,4 0-4,-1 0 0,0 0-1,-1 0 1,2 0 0,1 0 0,-5 0 1,1 1 0,5-2-1,-4 1 0,5 0 2,-8 3-2,5-5-1,-1 1 0,-1 2 2,2 1 0,-2-4-1,1 5 0,1-7 0,-2 7 0,2-6 0,-2 4 0,1-2 2,1 4-3,-2-6 1,1 3 0,0 0 1,0 1-1,-2-1 0,2 0-1,2-1 2,-2 4-2,-3-5 1,6 2 0,-5 0-3,2 2 3,0-5-4,0 6-26,3 9-40,-9 14 4,-21 17-92</inkml:trace>
  <inkml:trace contextRef="#ctx0" brushRef="#br0" timeOffset="123606.0698">9240 4132 116,'-4'-12'37,"2"9"-6,2 3-10,-1 1-4,-3-1-5,1-1 7,2 1-3,1 3 2,0-2-13,0-1-5,-3 3 0,4 7-10,4 6 9,4 14 0,0 11 1,4 6 3,-11 3-3,7-2 0,-2-14 0,2-17 0,-3-12 1,-6-6-1,0 2 0,0-6 9,3 0 31,-3 1 11,0-21-39,8-11-9,-4-6-3,0 3 0,2 0 0,-3 0-3,7 0 3,1-4-1,3-1-1,4 0 0,-6 1 1,5 6-1,-11 8 2,0 6 2,-1 12-2,-2 6 0,-6 7 0,3-1-4,-5 4-2,13 0-5,-8 9 2,13 12 7,5 9 1,11 6 1,2 2 0,4 0 1,4 2-2,-10-9 1,8-2 0,-4-7 1,1-2-1,-7 2 0,3-7-1,-3 3 3,-1 2-2,1 5 0,-4 0 0,-2-3 0,-4-3 0,-6-12 0,-6-4 0,-5-2 1,-2-9 0,1 5-1,-1-4 0,2 1 8,-4-1-3,-14-1 5,-3-4-6,-14 0-3,-6-5 2,-6 2-3,-8-2 1,3-4-1,-5 5 0,11 0 0,1 5 1,5 1-1,12-2-1,4 3 1,15-2-6,0 4 6,9-1-13,3-1-21,3 7-15,21-9-84</inkml:trace>
  <inkml:trace contextRef="#ctx0" brushRef="#br0" timeOffset="124943.1463">10008 4045 170,'-2'-8'32,"8"6"-32,18-1-6,0-1 6,-1-1 0,-9 5 1,-5-2 1,1 6-2,-4-4 0,-6 3-2,0 0 0,4 5 0,-3 5 1,4 6-1,1 8 2,4 7 0,-1 0 1,2-3 0,-5 5-1,-2-5 2,-4 1 2,-7-3 5,-2-2-5,-2-11 2,4-5-3,2-2 1,1-6 1,4-5-5,0 1 1,3 1 6,-2-2-3,1 2 10,-1-2 4,1-3-13,2 5-2,10-2-1,-4 0-1,-2 1 3,-3 0-3,-3 1-1,-6 0 4,4 0-3,0 1 4,0-1-5,0 0 1,-2 0 8,1-1-8,2 2-1,-2-1 0,2 0 0,-2 0 0,1 0-1,1 0 1,-1 0 0,-1-1 0,1 1 0,0 1 2,0-1-2,0-1 2,-2 1 0,1 1-2,2-2 7,-2 1-7,1 1 2,0-2 8,0 1-2,0-2-1,0-1-7,-5 2 3,4 0-4,-2-6 1,-5 0-3,-5-9 3,2 1-2,-6-5 2,-3-9 0,2 4-3,-3-1 2,12 9 1,5 6 0,1 9 0,1 2 0,2-2-1,2 2 1,-1 0-2,1 0 0,-1-2 1,1 0 1,-1-3-1,1 2 1,2-1-2,-1-1 2,3 7-2,-3-4 1,5 4-3,-1 1-1,5 1 3,-5 1-4,6 2 4,-2 6 1,1 3 1,0 8-1,6 4 1,-6 1 0,-2 2 0,-4-5 0,-1-7 0,-7-5 0,4 2 0,-4-7 0,2-1 0,-4 4 0,2 0 1,-1-7 0,5 2-1,-2-11 2,1 4 1,-1-3 6,-3 1 11,8-11-5,1-6-8,2-3-7,3-10 0,1-1 0,3-4-1,-1-1 1,-4 1 0,-1 8 1,-6-6-1,3 1 0,-6 2 0,3 11 1,-1 6-1,-4 8 0,0 7 0,4 2-5,-4 2 5,1-1-12,-1 10-2,-2 12 10,-6 9 4,5 3-2,-1-5 2,3-3 0,3-9-2,8-2 2,0-5 0,6-2-1,7 4-6,9-5-22,4 0-11,5-6-22,-3-4-20</inkml:trace>
  <inkml:trace contextRef="#ctx0" brushRef="#br0" timeOffset="125123.1566">10522 4241 106,'7'-7'42,"3"-3"-29,5 1 9,-5-1-3,8-3-3,5 6-12,4-4-4,6 12-9,3 4-43</inkml:trace>
  <inkml:trace contextRef="#ctx0" brushRef="#br0" timeOffset="125256.1642">10706 4349 188,'1'-7'51,"18"-2"-51,34-5-8,4-4-2,1-1-33</inkml:trace>
  <inkml:trace contextRef="#ctx0" brushRef="#br0" timeOffset="125632.1857">11207 3939 141,'17'-6'22,"4"-2"-18,13 6-4,0 2 0,-4 2 1,-7 4 3,-7 0-1,-1 7-2,-2-2-1,-8 9-1,-4 7 0,-4 17 1,-19 18 19,-20 9-7,-10-4-10,8-14-2,18-19 2,17-14-3,3-12 1,12-4-4,3-5 4,1 4 4,28-10 18,14-3-5,12-1-6,-9-1-8,-3 2-2,-13 8-1,-17 2-12,-17 7-49,-13 10-20</inkml:trace>
  <inkml:trace contextRef="#ctx0" brushRef="#br0" timeOffset="127440.2891">10083 5173 125,'-2'0'35,"4"1"-21,1-1 2,-8 3 7,5-1-19,2-2-4,4 5-6,7 5 6,4 7 0,5 0 0,0 7 1,2 3-1,-9 4 0,-4-3 0,-1 2 0,-7 1 1,-6-1 0,-2-4-1,-2-9 1,4-11 4,3-8-5,0 5 3,0-3 14,2-4 12,-2-1 6,0-10-17,3-14-15,8-5-5,3-9 2,1-1-3,1-4 2,2-2-4,-10 6 5,-2 6 0,1 1 0,0 10 1,-2 11 2,-10 10 1,8 6 6,-3 3-10,-3-2-4,2 5-2,2-1-5,-5 16 10,1 2-1,3 11 2,6-9-1,3-3 1,-8-2 0,7-6 0,1-2 1,-3-4-1,4 0 0,-2-7 0,2 2 4,0-3-3,4 2 1,-4-4-1,-2-1 0,5 2 0,1-5-1,5 1-1,-1 4-29,-2 10-78</inkml:trace>
  <inkml:trace contextRef="#ctx0" brushRef="#br0" timeOffset="128116.3278">10487 4682 86,'3'-14'21,"0"5"3,-6-1 3,-1 7 1,5-1 12,-5 5-11,4 1-8,-3-4-6,3 2-14,-7 2-1,7-4-3,-3 13-6,-4 15-4,-8 11-12,-3 21-22,-9 3-21</inkml:trace>
  <inkml:trace contextRef="#ctx0" brushRef="#br0" timeOffset="128517.3508">10676 5115 124,'-4'-6'63,"10"4"-54,-2-4-5,-4 3 4,6 0 7,3-7-4,9-7-11,10-1 1,14-3-2,-6 4 1,4 3-2,-4 7 1,0 4-43,-11 11-41</inkml:trace>
  <inkml:trace contextRef="#ctx0" brushRef="#br0" timeOffset="128666.3593">10723 5334 131,'28'-17'36,"21"-1"-29,14-7-3,1 0-1,5-1-3,17-1 0,-10 5-95</inkml:trace>
  <inkml:trace contextRef="#ctx0" brushRef="#br0" timeOffset="129358.3989">11249 4904 180,'3'-10'18,"3"0"-12,2 6 6,-2-2 0,2-1-5,0 4-4,8 0-3,5 3-1,-3 2 1,-1 0 0,-3 4 1,-2-2 1,-1 5-2,1 1 0,1-2-2,-4 6 2,3 2 0,-4-1-1,-1-1 2,-4-1-2,1 2 1,-5-4 0,-2-2-1,-4 2 2,-4 6 7,-1-4-1,3 0-6,2-3 1,2-4-2,2-4 0,6-2 1,-3-2-1,0 2 0,2 2-1,1-2 0,3 0-1,5 4 1,3-1 2,-3-1 1,-1 3-2,-3-5 0,2 3 1,0-3-1,-3 6 0,-1-6 1,4 5 0,-5 0 1,-1 0-2,6 2 0,-5 1 0,1 6 0,-4 0 0,-2 3 0,-1 8 1,-4 0 4,-8 3 3,-1-2-1,-12 5 4,0-3-8,-1-1-1,-4-6-2,4 0 0,-2 2-5,-1 2-46,-7 8-67</inkml:trace>
  <inkml:trace contextRef="#ctx0" brushRef="#br0" timeOffset="130591.4694">10966 10176 105,'-5'-2'38,"1"1"-21,-1 2-10,-10 4-5,6-1-2,2 3-1,4-4 1,0 2 5,4-2-4,2-5 7,-1-2 18,1 2-11,9 2-3,13-8-8,1 4-3,-20 5-1,-6-1-4,-3 0 4,3-1 0,-10 5 1,-4 1 0,-1-2-1,12-6 0,3 6 2,6-3-2,-6-3-2,6 3 1,16-4 1,12-3 6,10-6-5,-13 7-1,-18 2 1,-14 7 0,-1-5-1,-1 5 5,-10-2 4,-14 7-8,0 5-1,8 0-4,4 4-34,9 8-54</inkml:trace>
  <inkml:trace contextRef="#ctx0" brushRef="#br0" timeOffset="132220.5626">11404 14096 164,'-3'-13'26,"5"4"-1,-2-1-3,-2 2-17,2-5 5,-6 4 15,2-6-10,-2 2-5,1-1 1,2-3 4,-1-3-4,1 1-5,-6-1 7,5 4-5,-6-1 3,-1 0-5,-1-2-1,-6 1-5,6 1 2,-6 1-2,4 0 0,-6 2 1,8 0 0,-5 0-1,2 6 0,2-4 1,0 3 3,0 6-4,8 1 0,-1 2 0,-6 5 0,-6-3-1,-3 8 1,-6-1 0,2 7 0,-4-5 0,0 1 0,3 1-2,7-2 2,5-2 0,-5 2 0,-2 6-1,0 2 0,0-2 1,5 8 0,-3 1-3,2 3 3,2-4 0,5 1-3,4 0 4,-1 1-3,-1-1 2,8-1 0,-3-4-1,3-6 1,0 2 0,1-1-1,2 4 1,0-1 0,2 6 0,-5-4 0,7 1 1,-7-2-1,5-3 0,-5 2-1,4-7 1,-1 4 0,0-5 0,6 3 1,-3-3-2,1 3 1,-3-5 0,2 1-1,0-3 1,1 3 0,0-5 0,5 7 1,2-4-2,2 3 1,0 1 0,4-2 0,1 1 1,4-4-1,-3-1 0,0-1 0,1 0 3,3-7-3,-1 1 0,6-3 4,7-2-3,2-3 2,-7 4-1,4 0-1,-9 0 2,-4-2-3,2 2 0,-9-2 5,3-3-4,-2 0 2,0-7 3,6-7 0,-2 5 5,3-4-9,-4 4-2,-3 0 9,0-5-7,3 2 2,-17 6 1,2-6-1,-3 3 2,-4-5-4,-1-3 0,-8 1 1,0-4-3,0-1 0,3 0 0,-5 8 2,5 4-1,1 5 0,3 1-1,-5 6 10,11 0-10,-9 2 0,6 5 0,-3-4 2,3 3-4,2-1 2,-2-1-6,0 1 5,0 2-31,0 1-14,1 3-27,5-4-134</inkml:trace>
  <inkml:trace contextRef="#ctx0" brushRef="#br0" timeOffset="141150.0733">3594 7374 121,'-1'-5'26,"-1"6"-1,2-1-16,-1 4 3,1-4 13,-2 0-4,2-3-8,-4-5 4,4 2-5,0-8 3,6-4-12,9-8 3,14-8-4,21-18-2,18-8 0,8-5 0,6 5 1,-4-10-1,4 18 0,12-1 0,45 5 0,10-8 0,1 6-2,16 1 2,-5 1 2,-4-1-2,-5-1-3,-13 0 3,44-3 2,7 1-2,-4 1 0,-22 15 0,-36 4 0,-23 7 0,-21 4-1,-6 3 1,-13 5 0,5-1 1,13-3-1,8-1 0,-7 4 0,-10 1 0,-5 0 0,-24 6 0,-11 4-1,-10-4 1,-14 6 0,0 1 0,-8-3 0,3 2 0,-7-1-1,2 1 2,3 1-2,-3 0 1,2 0-4,-2 0-17,0 0-25,6 10-6,14-3 24,13-5-7,3 1-3</inkml:trace>
  <inkml:trace contextRef="#ctx0" brushRef="#br0" timeOffset="142147.1303">7498 6300 204,'-2'4'26,"1"-1"-24,2-1-2,-4-4 18,6 4 14,-4-4-6,2 4-1,-1-7-3,6 0 6,13-26-18,14-12-10,-1-4 0,-6-3-1,-2-1 2,-9-2-1,-12-7 0,-3 1-2,-4 6 1,-7 12-3,0 9 3,2 11-4,-2 6 4,5 10 0,3 0-6,2 10-10,-2 4-18,-12 18 11,-3 24 19,4 18 5,3 15-1,8 3 0,0 2-1,3 6 2,-2-1 0,-4-12-2,0-11 0,-3-11-4,6-17 0,2-11 2,2-17 1,8-11 0,-8-6 2,-2 0 2,5-1 2,-4-2 17,3-7 5,2-10-20,-2-12-5,2 0 1,-1-10 2,3 2-3,-5-2-3,5 5 1,2 3-10,-1 1-16,4 7-10,1-3-42,-1 2-12</inkml:trace>
  <inkml:trace contextRef="#ctx0" brushRef="#br0" timeOffset="142417.1458">7757 5819 75,'-4'-8'26,"2"-1"14,-8 3-12,8 2 5,-1 8-18,0-4-15,2 12-1,-6 15-2,4 12 3,1 26 1,1-4-1,2 1 0,2 1 0,1-5 1,5 0-1,3-6 0,6-7-34,7-16-17,5-18-5</inkml:trace>
  <inkml:trace contextRef="#ctx0" brushRef="#br0" timeOffset="142982.1781">7887 6096 60,'0'-4'33,"0"2"3,3 4-22,-3 1-14,9-2 1,3-1-1,-6 7 2,7 6 2,-4-6-3,-4 8 0,-2 1 5,-3-2-6,3-8 0,0-2-2,0-4 2,-2 0 2,7-4 5,5-16 10,9 3-1,-2-7-12,-5 10 9,-12 10 3,-3 1 3,0 3-17,0 3-2,-3-3-7,3 4 5,3 8-6,6 12 6,1 0 0,6-7-8,13-5-10,-13-2 6,11-17 5,-3-3 6,-8-14 2,2 0 1,-8-10 1,-5 2 1,-8 3 3,-9 2 5,9 8-2,3 5 15,-3 14-5,3 0-12,0 0-6,9 3-11,6 4 10,18 2 1,6 5 0,0 3-1,-4 5 1,-2 1-2,-21 3 2,-7 2 0,-5 4 5,-15-3-2,-11 15-1,2-8-2,1-4-2,-7 1-22,6-2-22,3-8-67</inkml:trace>
  <inkml:trace contextRef="#ctx0" brushRef="#br0" timeOffset="143874.2291">8784 5842 179,'1'-6'20,"-2"3"14,-1 3-27,2 0 4,-1 0-11,1 6-7,0-6 1,4 17 4,3 4 2,2 12 2,0-2 0,-4 6 1,2-3-3,-5 2 1,1-2 2,-2 0-3,7-4 0,1-5-30,1 2-7,4-5-27</inkml:trace>
  <inkml:trace contextRef="#ctx0" brushRef="#br0" timeOffset="144256.251">8957 5891 81,'3'-20'42,"-3"18"-2,0 0 11,-2 4-29,1 3-14,-1-5-8,-3 6-1,5 9-10,5 18 10,-2 5 2,0 5 2,2-2-3,5-2 0,-1-12-1,6-12 2,1-4-1,3-4 1,-6-7 9,4-3 4,1-5 4,-4-5 4,-1-6 12,-5-11-10,0-1-10,-8-3-6,2-4 1,-11 4-3,8-8-6,-14 16 0,-2 4-2,1 11-2,3 5-22,-12 15-32,-18 31-35,-13 13-35</inkml:trace>
  <inkml:trace contextRef="#ctx0" brushRef="#br0" timeOffset="152414.7176">3114 10655 80,'4'5'0,"11"-8"-16</inkml:trace>
  <inkml:trace contextRef="#ctx0" brushRef="#br0" timeOffset="155655.903">10318 6133 89,'0'0'49,"0"0"-47,-1 2-1,1 0-1,-3-2 24,3 1-4,1-1-6,-2 0 5,-1 2 2,5-7-4,-6 7 8,5-7 1,7-16-13,3-13-13,9-7 0,1-9-1,2 5 1,-8-10 0,5-1-1,-15 15 1,-1 5-1,-5 4 1,3 7-3,-12 6 1,6 3 0,0 6-4,0 3 4,-2 6 0,3 1-3,-2 3-14,4 14 6,-16 15 11,4 16 1,-3 25 1,7 18-1,-5 6 1,9 0 0,-4 6 0,2 2 1,-4-11 0,7-14-1,-5-9 0,7-14 0,-2-19 0,9-17-3,-5-14 3,1-7 0,-4-1 3,7 1 9,-7-6 22,14-14 0,-9-15-34,11-6 1,-10-10 0,6-3-1,5 2 1,-5-2-1,0 4 0,-1 6-4,-3 13-2,-2 14-9,-7 8-31,3 13-42</inkml:trace>
  <inkml:trace contextRef="#ctx0" brushRef="#br0" timeOffset="156062.9263">10668 5762 117,'-7'-10'27,"7"4"-5,-6 6-8,2-1 6,7 5-14,-9-1-6,3 5-7,-9 16 6,-1 17 2,-5 8 1,7 18-2,-8-5 0,10 2 5,9-4-5,12-13-1,18-18 0,0-3-1,10-4-15,-3-4-35,-3-2-10</inkml:trace>
  <inkml:trace contextRef="#ctx0" brushRef="#br0" timeOffset="156495.9509">10892 6000 63,'2'-14'136,"3"14"-122,-4 0-14,1 0-1,-4 0-7,-2 4 8,11 6-2,-5 7-3,-1 5 5,-1 9 0,-3-8 0,3-10 3,3-6-3,-3-7 0,2 0 1,-1-2 1,1-2 8,18-4 11,12-21-15,5-3-1,-6-8-1,-4 0-4,-9-1 4,-7 7-2,-4 1 6,-8 21 12,-2 9-1,3-2-10,-2 8-9,2 2-11,-4 9-4,-6 11 11,4 1 3,9-7-12,5 5 1,4-4 11,7 1-3,7-8-12,-4-2 6,-1-1-11,-8 0-9,1 1-22</inkml:trace>
  <inkml:trace contextRef="#ctx0" brushRef="#br0" timeOffset="156770.9668">11198 5548 159,'-3'-3'21,"3"-2"-11,-4 2-4,-8-3 1,0 3-1,3 3-5,3-3-1,5 10-5,-8 6 5,0 7-4,3 1-8,-5 6-8,5-1-11,0 5-9</inkml:trace>
  <inkml:trace contextRef="#ctx0" brushRef="#br0" timeOffset="157200.9913">11409 5559 175,'3'0'15,"4"3"-15,9 9 0,0 5-3,6 1 3,0 2 0,-7 2 0,3 0-1,-1 1 1,-6 8 2,1 0 4,-6 7-4,-1 8 0,-8 9 6,-5-2-8,-8 1 3,-7-3 1,4-7-3,-14-8 0,7-2-1,3-3 0,1 1-26,2-5-37</inkml:trace>
  <inkml:trace contextRef="#ctx0" brushRef="#br0" timeOffset="157643.0166">11668 5816 178,'0'0'20,"0"2"-20,6-4-15,-6-1 15,1 3 7,2-5 2,5 2-2,3-6-6,12-5 0,3 3-1,10-2-5,0 4-16,8 5-50</inkml:trace>
  <inkml:trace contextRef="#ctx0" brushRef="#br0" timeOffset="157764.0233">11649 5980 80,'1'0'6,"4"4"4,14-4-10,8-13 1,19-7-1,6-2-41</inkml:trace>
  <inkml:trace contextRef="#ctx0" brushRef="#br0" timeOffset="158213.0492">11929 5528 171,'-4'-3'34,"7"-1"-34,0 8-17,9-8 17,-4 0 5,-5 1 1,8 0 1,2 0-7,-1 3 0,9 0-2,-10 5 2,2 3-5,-6 5 3,0 12 2,-14 9 1,-9 10-1,-15 1 0,4-10 3,21-22-2,2-2-1,7-6 0,0-1 1,-3-7 0,7 1 2,18-7 27,20-12-13,0-7-16,-6 4-1,-11-3 0,0 0 1,-11 2-2,-16 5-10,2-4-25,2 2 0,9 0-16,11-2-8</inkml:trace>
  <inkml:trace contextRef="#ctx0" brushRef="#br0" timeOffset="158508.0661">12423 5329 84,'-1'0'28,"-1"-2"8,1 4-31,-6-4-5,-2 6-3,-5 1 3,11-2-1,3-3 1,-2 3-3,1 4 1,4 10 2,-3 3 2,4 5-2,4 8 0,-1-2 2,-3-6-2,9-11 0,-6-7 1,-4-7 5,-2 0 22,4-1 14,-5-2 3,9-11-10,12-5-33,-5-3-1,-6 4-1,-7-1 0,-4 3-3,-2 9-17,-10 0-19,-19 11-37,-24 9-32</inkml:trace>
  <inkml:trace contextRef="#ctx0" brushRef="#br0" timeOffset="161634.2449">7289 7715 147,'5'6'0,"3"11"-10,-3 3 9,-7 8 1,-5 5 0,4-3 1,-8-7-1,2 2 0,-2-8 0,5-8 1,-2-4 3,5 0 6,0-5 10,3-2 3,0-1 1,-3-5-1,3-6-15,-6-11-3,12-20 0,8 5-5,-4-11 1,0-3-1,4 3 1,-11 4 0,0 4-1,-8 9 0,-2 5 0,4 3 0,-5 11 0,1 4 4,4 8-4,3 2 6,0 5-6,-3-4-3,6 4 0,0 2-4,10 5 3,7 8 3,2 5 1,2 1 0,0-1 0,-4 4 0,-1-2 1,-2-5-1,-3 1 0,5 1 0,-4-1 0,3 6 0,2 0 0,-7 1 0,2-7 1,4 0-1,-10-12 0,2 1 0,-7-8 0,-2 0 0,-1 1 0,-4-1 1,5-7 0,-4 4-1,1 1 0,-1-1 6,2 0-2,0-3 14,-3 2-1,-6-5-15,-4-1-1,-8 1-1,-7 3 0,-7-2-2,4-1 2,3 3-3,1 3-2,6-3-6,3 0-2,6 6-14,-3 0-22,2 6-15</inkml:trace>
  <inkml:trace contextRef="#ctx0" brushRef="#br0" timeOffset="162895.3171">7799 7636 173,'1'-4'39,"-1"0"-24,8-4-6,8-5-8,-5 2-1,4 4 0,4-3 1,5 4-2,3 0 1,4 1-3,-4 6-19,4 6-23,-16 8-25</inkml:trace>
  <inkml:trace contextRef="#ctx0" brushRef="#br0" timeOffset="163007.3233">7838 7775 74,'0'0'22,"6"-1"-20,15-8 5,12-10 1,13-3-8,19-3-13</inkml:trace>
  <inkml:trace contextRef="#ctx0" brushRef="#br0" timeOffset="163791.3683">8303 7308 137,'-3'-6'43,"-1"6"-22,5 3-17,-2-2 0,4-1 9,2-4-5,3 1-3,7-4-5,17 0 0,-3 0-1,3 4 1,-4 2-1,-1 4-2,-11 6-1,-5 7 4,3 14-3,-16 12 2,-7 8 1,-14-4 3,10-13-1,4-9-2,-1-9 0,10-7 1,3-2-1,2-4-1,15-1 1,8-10 1,20-12 2,7-11-3,-6-9-1,-6-2 1,-8-9 0,-12-5 0,-3 11 1,-14 3 1,-7 18 4,-4 8 9,-1 14-4,5 7-11,-10 12-10,-4 15-3,3 10 9,9 3-3,5 6 2,2-11 3,11-14-3,3-13 5,-1-5 0,3-5 1,9-4 17,-3-9-4,-3-4 5,-2-5 0,-12-3-3,-5-11 0,-11-3-16,-14 0-1,-6-1-1,-3 9-6,2 7-18,7 12-21,3 15-65</inkml:trace>
  <inkml:trace contextRef="#ctx0" brushRef="#br0" timeOffset="164012.3809">9041 7193 200,'3'-8'40,"-3"8"-27,2-10-5,6-6 4,5 0-4,0-7-7,11 1-1,12 1 0,3-2-4,8 0-24,6 3-12,-5 5-3,-17 3-46</inkml:trace>
  <inkml:trace contextRef="#ctx0" brushRef="#br0" timeOffset="164266.3953">9285 6878 75,'4'-3'18,"5"0"0,-6-1 7,-3 6-1,0-2-5,0 0 1,-3 3-13,3-3-7,3 2 0,9 11 0,2 5 2,5 12-2,-1 6 0,6 7 1,-7 12-1,-6-10-17,4-21-17,-9-14 0,1-7 25,-4-6 3,5-3 5,1-17-33</inkml:trace>
  <inkml:trace contextRef="#ctx0" brushRef="#br0" timeOffset="164541.4112">9629 6846 162,'3'3'37,"-3"-3"-37,5 4-11,5 12 11,-4 5 0,2 9 0,6 3 0,-5 0 1,12-8-1,-1-23-2,-2-1 2,-6-7 12,2-3 10,9-18 7,-7-9-2,0 2-16,-11 0 4,-8 5-5,-6 11-9,-4 0-1,-2 6 0,-3 5-16,-14 9-20,-21 24-27,-16 21-33</inkml:trace>
  <inkml:trace contextRef="#ctx0" brushRef="#br0" timeOffset="165480.4649">8196 8081 109,'-5'0'23,"2"3"-21,0-6-1,3 6-1,0-5 1,2 4 2,-7-2-1,7-2 9,1-2 4,-3 4-5,0 4 2,0-4-3,1-4-4,2 7 0,19-9-2,17-5-2,9-2 1,11-1-2,0 5-19,-2-1-28,-8 3-13</inkml:trace>
  <inkml:trace contextRef="#ctx0" brushRef="#br0" timeOffset="165629.4733">8373 8170 82,'30'-19'28,"15"0"-16,6-3-6,1-1-6,-4 11-11</inkml:trace>
  <inkml:trace contextRef="#ctx0" brushRef="#br0" timeOffset="166889.5455">8886 7827 183,'-1'0'46,"4"0"-32,-3 2-14,0-2-7,0 4 6,6 7 0,1 1 1,7 4 0,-1 11 0,2-4 2,0 2-2,1 0 0,-1-5-31,8-4-23,-5-11-17</inkml:trace>
  <inkml:trace contextRef="#ctx0" brushRef="#br0" timeOffset="167170.5613">9129 7796 52,'-1'-24'10,"1"9"5,-3 7 15,1 5 2,-5 3-1,4 3-21,0 2-10,-3 13-1,0 9 1,5 4 0,2-5 0,5-5-1,2-3 1,14-10 0,3-12 1,4-8 20,11-7 6,-4-6 5,-3 1-9,1-5-4,-21 3 0,-13 6 4,-13 0-20,-15 6-3,-17 7-19,-1 11-35,-1 11-24,5 12-43</inkml:trace>
  <inkml:trace contextRef="#ctx0" brushRef="#br0" timeOffset="170283.7397">12958 8727 170,'0'3'27,"3"0"-27,-4 4-5,-2 6 5,1 2 0,1 2 0,-8 3 0,5 6 7,-1 0-2,-4 3 4,0 5-9,2-4 1,2 1 2,7-17-3,-1-7 0,-2-6 1,2-1 1,2-3 22,3-4 24,3-16-30,13-15-13,-2-4-5,-7-4 0,-8-4 3,-2 4-1,0 3 4,-3 1 1,-3 11-7,3 5 16,0 8-15,3 11-1,-6 2 8,3 6-6,0-1-2,0 4-3,-2-3-4,2 7 3,9 6-2,4 14 6,10 11 0,14 11 0,5 4 0,6 2 0,-3-1 1,-2-6-1,6-6 0,-9-2 0,3-18 0,-4-5 0,-7-5 0,-6-1 0,-12-8 1,-1 0-1,-11 0 0,2-7 0,-2 3 1,-2-2 1,1 2 4,-8-5 9,-8-2-3,-16-3-9,-13-4-3,-18 9 0,-9 2-2,-17 0 2,5 7-2,7 0-1,22-1-6,21-1-6,19 2-19,15-1-25,5 4-67,30-4 69</inkml:trace>
  <inkml:trace contextRef="#ctx0" brushRef="#br0" timeOffset="171300.7978">13691 8644 162,'-8'-14'33,"5"11"0,3 8-16,-1-5-15,1 0-2,-3 3-5,4 1 0,-2 13 3,-3 8 3,-2 10-1,10 0 1,3-1-1,5-8 0,9-6-1,0-9 1,-6-7 2,-6-3-1,-1-4 3,5-10 22,9-9-13,-8-2 2,-5-3-6,-5 4-2,-5-5 13,2 4-15,-4 4 5,-1 0 3,-1 7-7,1 3 7,-1 5-13,5 3 3,-1 2-3,2 0 0,-2 2 0,2 1-1,-1-6 0,2 6 0,-5-3-4,4 2-3,1 0 7,-1 11-8,10 13 9,0 9 1,6 5-1,5 6 1,0 0-1,3 4 0,-2 8 1,1 3-1,-5-5 0,-2 10-1,5 6 2,4 15-2,-1-19-1,2-8 1,0-13-2,-8-9 1,-7-11 2,-5-6-1,-4-6 1,-6-2-1,-5 1 0,-4 6 1,-21 3 0,-5-4 0,-11-11-8,-10-8 7,-12-16-1,-1-9 2,4-9 2,10-10-1,22-2-2,19-12 0,25-1-14,21-5-33,14 2-10,17-2-3,2 16-24</inkml:trace>
  <inkml:trace contextRef="#ctx0" brushRef="#br0" timeOffset="171795.8259">12851 10115 254,'-9'-17'26,"9"15"5,16-5-28,32-11-4,24-3 2,22-3 2,37-5-3,17-1 0,29-9-1,-5 1 2,-29 6-2,-31 9 1,-41 10-4,-30 12-2,-25 5-29,-13 9-14,-22 20 5,-37 15-7</inkml:trace>
  <inkml:trace contextRef="#ctx0" brushRef="#br0" timeOffset="172471.8643">13106 10476 229,'-12'-17'19,"12"17"10,0 1-29,3 17-5,-3 16 5,3 16 0,-6 7-1,0 6-1,0 1-3,0-21-12,6-27 11,0-11 5,-3-5 2,7 0 15,-7-17 28,19-22-40,1-21-1,-6 5 0,-5-8 2,0-11 7,-3-15-10,1-3-2,-8 22 3,1 14 1,1 22 9,-1 10-3,-1 12-3,1 9-2,0 4-5,1 2-11,17 13 10,7 7 0,4 15 1,8 13 0,-7 9 0,10 4 0,6-2 0,11-10 0,4 9 0,2-10 2,-7-3-2,-6 1 0,-4-3 0,-10-7 1,-9-6-1,-11-13 0,-10-10 0,-9-8 0,2 0 2,-2 0 6,-3-4-2,-14-9 1,-8-4-7,-20 1-4,-15 6 4,-21 6 0,-21 6-3,-2 5-9,19-1-6,7 4 8,26-4-16,40-5 4,20-1-38,18 7-71</inkml:trace>
  <inkml:trace contextRef="#ctx0" brushRef="#br0" timeOffset="172889.8883">13948 10338 162,'8'-16'19,"-5"15"25,-1 4-36,5 3-7,5 6 0,0 6 5,3 13 5,-5 10-9,-7 10 0,2-8-1,-10-7 0,4-13 0,-1-18-1,2-6 0,0 2 5,3-6 7,3-7 25,4-12-28,7-17-9,5-3 1,1-2-1,-5 17 1,-12 12 2,-6 14-3,0 10-1,-3-5-6,-5 23-3,-5 25 10,-7 11 0,6-5 1,8-17-6,12-17-3,16-13 3,14-15 4,27-11 2,23-11-2,10-10-9,-7-2-18,-19-4-7,-28-5-13</inkml:trace>
  <inkml:trace contextRef="#ctx0" brushRef="#br0" timeOffset="173304.9125">14284 9559 152,'-1'-15'17,"7"10"-2,0-5-7,16-4-7,1 0 3,5-1 2,2-2-2,7 5-3,-1 8-2,0 7-13,1 19-55</inkml:trace>
  <inkml:trace contextRef="#ctx0" brushRef="#br0" timeOffset="173406.9183">14354 9830 106,'39'-9'6,"29"-6"-6,14 0-28</inkml:trace>
  <inkml:trace contextRef="#ctx0" brushRef="#br0" timeOffset="176414.0903">14732 8935 75,'-4'-4'64,"0"1"-32,6 2-23,-2 1 1,2 1-4,-4 1 12,0-7-2,2 7-4,2-7 3,-4 3-8,-1 0 1,3 2-2,3-4 0,-6 5-6,3-2-1,3 5-4,-6-2 5,13 9-5,3 2 5,3 10 1,2 3 0,10 2-1,-6 9 0,1 1 0,-5 0 1,-3-1-1,0 3-1,-14 6 1,-8 4-36,-6-4-31</inkml:trace>
  <inkml:trace contextRef="#ctx0" brushRef="#br0" timeOffset="176744.1092">15048 8944 186,'-5'-25'32,"1"19"7,3 7-39,-1 2-1,1 13-5,-2 15 5,-2 0 1,8 2 0,6 2 2,5-9-4,8-8 2,6-10 0,5-2 2,3-14 1,1-6 2,1-7 8,-2-6 1,-14-9 8,-9-1-2,-12-2-6,-18-2-6,-13 10-8,-11 8 0,-8 14-4,-3 18-41,-9 22-30,2 19-58</inkml:trace>
  <inkml:trace contextRef="#ctx0" brushRef="#br0" timeOffset="177022.1251">14714 9794 256,'7'-8'47,"13"2"-29,32-14-14,16-2-4,9-5 2,0 3 8,-2 0-10,7 0 0,-9 6-1,-7 4 1,-20 7-4,-12-3-10,-9 10-4,-8 5-17,-8 7-30,-12 16-16</inkml:trace>
  <inkml:trace contextRef="#ctx0" brushRef="#br0" timeOffset="178725.2225">14902 10164 77,'1'-5'37,"1"0"-10,-1 3 0,2-1-1,-4 0 0,2 1-4,-1 2-5,4 0-7,-8-1-10,8 1 0,-4 0-1,0-3-1,6 3 1,11-1 0,4-1 1,6 5-1,1 3 1,-1-1-2,-4 1 1,-4 6 0,-1 5 1,0 2-4,-6 13 4,-4 13 1,-9 4-1,-8 11 0,-4-14-1,-2-3 0,-3-11 0,-4 4 0,1-11-4,1-1 2,12-14 1,3 2-2,2-8 3,6-1-2,-3-1 2,3 2 1,21-8 1,4-3 9,10-3-7,-6-7-3,4-2 5,-5-3-5,-3 1 3,-9 0 2,-6 7 3,-4-3 10,1 7-15,-5 4-2,1 3 1,-5-2-2,2 8-2,-3-1 0,0-4-4,0 0 3,-3 6 0,5-5 3,-4 1-3,2 0 3,3-3-2,-6 6 1,3-4-3,0 2 3,2-1-1,-4 1 2,2-1-3,-1 0 2,4-1-2,-6 2-5,-1 2 1,-1 5 6,5-8-2,0 0 3,0 2 0,-2-2 1,2-4-1,2 6 3,-4-2 0,2 0 4,0-2-3,2 4-4,-4-2 3,2 0-3,0 0 0,2 0 0,0 0 0,-6 0 2,8 0-2,-8 0 0,9 0 4,-10 0-4,5-3 2,4 3 3,-6 1-2,4 1-1,-4-2-2,0 0 0,6-2 0,-4 4 0,-4-2 0,8 0-1,-4 0 0,0 0 1,0-3 0,0 6 0,1-3 1,-2-3-1,-1 4 0,4-1 0,-2 2 0,0-2-1,-5 0 1,10 0 0,-5 0-3,1-2 3,-6 1-1,9 4 0,-3-3 0,1-3 0,0 6 1,7-6 0,2-2 3,-2 2-3,1 1 0,-4-1 1,8-6-1,-3 2 1,8-1 0,1-2 0,1 2 2,4-3-3,-2 6 0,-8 7-2,-9 1-1,0 5-25,-9 8-8,-12 6 2,-9 10-35</inkml:trace>
  <inkml:trace contextRef="#ctx0" brushRef="#br0" timeOffset="180732.3373">15470 9370 141,'0'3'54,"-1"-6"-26,1 3 9,1 0-7,-1 0-7,3-5 3,6-10-25,12-6 0,2 5-2,5 5-3,9 2-1,-1 9-43,0 6-30,-16 5-14</inkml:trace>
  <inkml:trace contextRef="#ctx0" brushRef="#br0" timeOffset="180854.3443">15451 9511 78,'-5'4'18,"8"6"-14,0-2 2,27-6 8,9-12 1,24-3-14,2 0-1,-6 0-39</inkml:trace>
  <inkml:trace contextRef="#ctx0" brushRef="#br0" timeOffset="181409.376">15487 8848 140,'-2'-6'33,"4"6"-11,2-3-18,8 2-4,3 1 0,9 2 3,0 0 1,10 4 3,2 6-3,-3 2-4,-3 2 3,-11 2-3,-10-4-2,-6 1 2,-6 2 0,-18 7 4,-16-2 4,-8 4-6,-12 7-2,-1 2-17,16-10-47</inkml:trace>
  <inkml:trace contextRef="#ctx0" brushRef="#br0" timeOffset="181538.3829">15643 8705 120,'8'-39'33,"4"13"-24,8 6-9,5 9-36,-5 3-9</inkml:trace>
  <inkml:trace contextRef="#ctx0" brushRef="#br0" timeOffset="181961.4076">15283 10071 160,'-2'1'51,"4"-1"-15,-4 2-16,1-2 0,1 1-16,-2 1-2,-15 14 1,-19 13 3,-5-2-4,-6 0-1,15-13 0,5-8-1,11-6-14,5-6-13,10-11-18,5-16-39</inkml:trace>
  <inkml:trace contextRef="#ctx0" brushRef="#br0" timeOffset="182175.4198">15115 8906 254,'-17'-13'22,"20"14"-20,-3 11-2,-3 22-2,-8 21 2,-14 6 2,1 20-2,4 25-9,-2 4-19,-2-2-24,14 4-18</inkml:trace>
  <inkml:trace contextRef="#ctx0" brushRef="#br0" timeOffset="184362.5449">8846 10311 71,'79'-31'23,"-1"12"-11,-2 6-2,15 2 7,19 3-12,26 1 0,2-3-5,9-3 3,-8-4-1,-5 1 1,-18 1 6,-7-1 3,-13 3-4,-16 0 0,-1 2-7,11 5 1,8 6 4,-13 1-4,-11-1-2,-15 2 0,-13 4 0,-11-4 0,-15 1-1,-5 0 3,-1 0-3,-2-3 1,1 3 0,8-3 0,-8 5 0,8-2 0,2 3-1,0-5 2,-2 1-2,1-2 1,-3-3 0,3 1-1,2 1 1,1 1-10,2 1-20,-2 4-15,-8-2 4</inkml:trace>
  <inkml:trace contextRef="#ctx0" brushRef="#br0" timeOffset="187116.7024">8719 16414 163,'-21'-27'11,"2"6"-7,4-6-2,-1 0 0,-4-4-2,2 2 9,-1-3-6,-6 2 1,3-2 5,2 0 1,-1 4 0,-1 5 1,-2-3-10,-6 11 8,-2 0-7,-11-4-1,-2 7-2,-14 3 1,-9 5 0,-6 5 0,3 6 0,9 0-1,4 5 1,3 2 0,-1 2-1,-3 8 1,-3 2-2,2 8 2,5 1 0,7 10-2,7 3 2,11 10-2,7 12 0,10 3 2,7-1 0,15-2-1,5-1 1,12-2 0,11 1 0,2 2 0,12-1 3,5 3-3,8 5 0,14-7 5,1-9-2,9-15 3,20-15-2,21-14 1,6-25 6,3-11 0,7-21 2,-6-23 2,-12-27-3,-17-11 4,-24 25-4,-23 4-7,-27 3 8,-11-2-10,-16 2 4,-13-1-5,-10 12-2,-11 8 0,-11 6 0,-10 7-13,-17 15-11,-11 6-23,-4 22-7,-5 17-40</inkml:trace>
  <inkml:trace contextRef="#ctx0" brushRef="#br0" timeOffset="188862.8023">7947 17157 90,'28'-8'0,"20"4"1,7-1 1,15-6-2,5-6 1,-1-2 0,-1-12 2,7-9-3,-2 5 4,-16 6 3,-17 8-7,-22 8 0,-11 9 0,-14 6 0,-3 0-6,-19 8-27</inkml:trace>
  <inkml:trace contextRef="#ctx0" brushRef="#br0" timeOffset="189052.8132">7976 17152 89,'54'-46'3,"33"-15"2,32 6 6,17 2-7,11 11-4,-8 7 0,-22-1 0,-28 15-1,-20 9-9,-16 4-3,-24 11-5</inkml:trace>
  <inkml:trace contextRef="#ctx0" brushRef="#br0" timeOffset="190318.8853">11831 16123 136,'6'-45'5,"-12"5"7,9-3 11,-3-10-8,-8 5-4,1 4 4,-10 4-7,-2 10-5,1 2 9,0 5-12,1 1 11,-3 1-5,-2 0-3,-7 5-1,-2-5-2,-3 4 2,-20 1-4,-7 11 2,-6 8 0,-1 7-2,0 13 2,2 17 0,-7 16-3,-12 10 3,-4 20 2,2 23-2,20-5-1,10 7 1,11 11 1,6 3-1,19 0 0,24-10 0,22-9-3,32-19 3,16-7-1,21-9 1,28-13 2,7-22 2,8-22 5,9-28 7,6-27 4,-22-21-11,19-11 3,21 7 3,-7-17-9,-11-6 10,-42-5-7,-34-6-9,-34-6 3,-15-6-3,-18 6-6,-27 19-18,-28 20-30,-24 25-47</inkml:trace>
  <inkml:trace contextRef="#ctx0" brushRef="#br0" timeOffset="196269.2259">25200 11321 58,'0'0'25,"1"0"-5,-2 0-12,-1-2-2,2 5 3,0-3-5,-1 0 3,-1 0-1,2-3-3,-3 3 9,5 0 3,-2-1-5,-2 1-1,5 1-4,-4-1 1,-1-1 2,2 4-4,2-5 4,-2 5-7,0-4-1,0 1 1,0 0-1,1 0 0,-1-2 0,0 2 0,2-1 7,4-2-7,10 3 5,1-4-1,1 6-4,-3 3 1,2-2-1,-9 3 1,7 2 0,-2 1-1,2-2 0,2 3 1,2-7-1,-1 1 0,0-1 3,2-2-3,-1-1 6,0-3 1,-7 5-5,3-2 3,-9 0-5,-2-3 0,-2 4 0,2 2 1,3-3 0,-7-4-1,8 8 0,0-4 3,8-8-2,-3 5 1,2 3 3,0-3-3,-4-4 6,0 3-8,-1 8 1,-6-5-1,9 5 0,-5-6 0,1 5-1,3-3 2,-5 9-2,5-14 1,7 10 0,7-5 2,-1 0-2,-5-3 0,-6 6 0,3-8 1,2 7 0,-8-5-1,10 3 0,-2-2-2,2 1 4,-2 0-2,8-6 0,-6 4 0,2 3 0,5-6 0,-6 3 1,0-5 6,0 5-7,-3 0 0,-4-5-1,1 6 2,-7 1 0,4-4-1,-1 4 0,6 1-3,-4-3 5,3 3-2,-4 3 0,0-2 0,-1 4-1,6-2-1,-2 2 2,3 1 1,1 2-1,-2-5 0,0 4 2,1-2-2,0-5 0,-5 4 0,5-1 0,2-1 0,-1-2 2,-9 3-2,3-1 0,-11 5 1,3-2-3,-4-2 2,-4-1 0,8-1-1,-5 0 1,-1 0 0,12 3 3,-3 0-3,-4-3 0,5 7-1,-2-5 1,1-1 0,1 0 0,-7 6-3,0-8 3,0 4 0,-3-4-1,6 5 1,-1-2 0,2 0 0,-1 0 0,9 8 0,4-6 1,-2-4 0,1 5-1,-9-5 0,1-2 1,-7 5 0,-3-4-1,-3 0 0,4-3 3,-2 3-2,2 0 3,-4 0-4,6 0 2,-3-1-5,3 5 3,-3-4 0,3-3 0,5 6 1,-5-3-1,-6 3 0,6-6 1,-3 0 4,-3 6-4,1-3 1,4 0 3,2 3-5,-4-6-1,0 3 0,2 0 1,1 3 0,1-3 0,4 0 0,-7 3 1,5-6 0,-1 3-1,-1 0 0,2 0 3,3-3-2,-5 3-1,3 0 0,-3 3-1,-1-3 1,0-3 0,-3 3 0,0 3 2,1-3-3,-2 0 1,1 0 0,0 0 1,0 0-1,1 0 0,-1-3-1,0 6 4,2-3-3,-2-3 0,-3 6 0,3-3 0,1 0 0,-2 0-1,10 0 0,-5 0 1,-2 0 1,4 2-1,0-7 0,4 3 3,-4 2-3,3 2 0,-4-4 0,-5 4 1,-3-2-2,3 0 1,0 0-1,3-2 1,-6 2 0,6 0 0,-2 0-1,-2 0 3,5 0-2,-8 0 0,4 0 0,0 2 0,4-4 0,-8 6 0,4-4 0,0-4 1,0 4-5,0 0 4,1 0-13,3 9-26,8 6 9,18 2-47</inkml:trace>
  <inkml:trace contextRef="#ctx0" brushRef="#br0" timeOffset="198488.3529">26799 11414 125,'1'-1'39,"-1"1"-38,8 0 0,13-5 2,4 5 4,6-5-1,13-2 6,6 0 7,-12-3-5,-2 3-8,-11 3 10,-9-3-13,-10 5 4,-6 2-1,2 0-4,1 0-1,-6 0-1,3 0 0,0-1-5,0 4 1,-2-3-9,1 3-6,2-6-11,-2 11-3,-3 9 24,-4 5-42</inkml:trace>
  <inkml:trace contextRef="#ctx0" brushRef="#br0" timeOffset="200827.4863">30201 10708 250,'-3'-5'9,"2"8"1,2 1-7,-1 0-3,-3-3-1,0 5-6,3 3 1,-10 12 3,-2 6 3,-10 5 0,5-8 1,2-7-1,15-10 1,0-7 1,0 0-2,0-3 11,0 1 4,5-2 15,1-15 2,15-17-31,4-7-1,-6-9 0,-4-4 0,-2 5 2,6 2-2,-5 9 0,-5 6 9,2 5-3,-1 4 5,-1 8-4,-4 5-4,-4 7 7,-1 5-10,3 0-5,-4 0 4,1 3-6,4 6 2,9 6 4,1 10 1,17 14-3,4 6 3,5 14 0,-1 12-1,-5 0 5,-3-6-4,7-5 0,-13-9 0,-3-15 1,-5-8-1,2-11 0,-14-7-1,-4-9 1,2-1 0,0 0 0,-9-2 1,9 2 7,-6-3-5,-3 1 14,5-2 12,-29-16-25,-27-2-4,-24-5 0,-44 4-12,-8 9-18,-20 25-42,-14 11-23,6 11-63</inkml:trace>
  <inkml:trace contextRef="#ctx0" brushRef="#br0" timeOffset="204836.716">30820 10657 193,'0'-2'35,"0"4"-15,-1 1-3,1-1-5,1 0-7,-7-1-5,12 3-3,1 4 1,7 4 4,5 6-4,-2 7 1,-2 4 1,-3 0-1,-6-3 1,-6-3-1,-2-2 0,-2-8 2,4-4 0,-6-2 0,9-7 0,-3-1 7,3-2-5,-2 1 4,12-17 20,16-18-25,8-5-2,-13-5 0,6-1 2,-3 5-1,-6 3 1,-11 18-2,-4 10 24,-6 7-5,-6 2-12,5 6-7,-1-3-2,1 0 0,1 2-6,1 1-3,-8 6 8,1 6 2,-7 12 1,11-2 0,-1 0 0,9 0-3,-2-1 3,10-1-2,3-5 1,0 0 2,4-7 0,1-1 0,8-3 1,-7 2 2,8-6-4,-3 11-35,5 0-39,-8-3-82</inkml:trace>
  <inkml:trace contextRef="#ctx0" brushRef="#br0" timeOffset="205031.7271">31384 10789 274,'1'0'25,"1"1"-25,3-3 14,11-4-9,-1 3 0,4 2-5,8 1-5,4 4-18,1 3-30,-7 6-19,-9-1-16</inkml:trace>
  <inkml:trace contextRef="#ctx0" brushRef="#br0" timeOffset="205120.7322">31508 10846 66,'-9'-2'64,"3"2"-11,6-1-17,4 2-14,-2 1-22,1-2-8,16 7-22,21 8-1</inkml:trace>
  <inkml:trace contextRef="#ctx0" brushRef="#br0" timeOffset="205855.7743">31986 10420 218,'0'3'43,"-4"-1"-26,0-2 16,1 0-13,10 3-19,-14-3-1,10 0-5,-6 16 5,3 7-2,3 17 2,2 9 6,1 7-3,4 16-3,0 0 0,-4-9 0,4-2-6,-2-11-32,-10-13-15,4-5 3,-13-10-18</inkml:trace>
  <inkml:trace contextRef="#ctx0" brushRef="#br0" timeOffset="207690.8792">27087 11393 71,'0'0'5,"4"0"-5,-7 0-16</inkml:trace>
  <inkml:trace contextRef="#ctx0" brushRef="#br0" timeOffset="207834.8873">27094 11418 85,'3'0'28,"-3"0"-7,0 0-9,-3 4-12,-3-9-2,8 13-15,-7-2 6,2 5 7,0-6-15,3 1-7</inkml:trace>
  <inkml:trace contextRef="#ctx0" brushRef="#br0" timeOffset="209610.9889">27037 9257 55,'6'0'4,"-9"-2"10,3 2 1,-3 0-7,0-1 8,6 1-11,-6-5 3,5 5 3,-4 0-7,1 0-2,2 0-2,-2 2 2,1-2-2,0-2 0,0 2-3,0 0 3,0 0-2,0 0 2,1 0-2,-2 0 1,1 0-3,0 0 3,0 0-4,1 0 2,1 0 2,-5 0 1,3 0 0,0 0 0,0-2 0,0 4 0,0-2 0,-4 2-1,8-6 2,-4 6-1,0-2 1,0 0 0,3 0 1,-6-2-1,3 4-1,3-2 0,-6-2 0,3 4 0,0-2 0,0-2-1,0 2 1,0 2 0,0-4 0,0 4 1,0-4 0,0 2-1,0 2-1,0-7-2,0 8 1,0-3-2,-4 2-1,1 3 5,-3-4 0,6 2 0,-2-3 0,4-3 0,-2 6-1,0 3-13,0-6-4,6 10 0</inkml:trace>
  <inkml:trace contextRef="#ctx0" brushRef="#br0" timeOffset="210229.0243">27033 9296 78,'0'1'21,"1"-1"-21,-2 3 0,2-4 0,-2 1-1,2-2 1,-1 1 0,0 2 4,-1-2-1,1-1 1,3 2-4,-3 0-9,0 0-12</inkml:trace>
  <inkml:trace contextRef="#ctx0" brushRef="#br0" timeOffset="212139.1336">22654 11361 121,'-2'-10'34,"4"6"-9,-4 4-3,4 0-20,-4 0-2,4 0-1,-2 0-20,4 0-28,7 3 1</inkml:trace>
  <inkml:trace contextRef="#ctx0" brushRef="#br0" timeOffset="214105.2461">30453 8787 197,'2'-2'22,"-5"2"-11,4 0-9,-2 0-2,1 2 0,1-1-7,-4-1 5,6 9-5,-4 8 7,1 11 2,-5 5-2,-1 0 2,-1-6 0,-2-9-2,12-10 3,-7-5-2,4-6 0,1 3 34,1-5 13,-1-14-13,12-17-35,4-10 1,-2-7 2,1-3-3,-7 12 0,-6 10 7,-9 6 5,2 8-8,2 3 6,1 7-7,-2 5 7,3 2-10,0 3 1,0 3-2,1-3 1,-1 1-4,2-1-3,-2 3-2,11 11 7,8 9 1,9 13 1,5 11-1,-2 6 3,-3 1-2,1-1 0,0-11 0,0-12-1,1-8 1,-13-5 0,-11-7 0,7 4 0,-5-11 0,-3 2-1,1 4 4,-3-4-3,3-2 0,-5-3 0,-5 2 2,4-2-1,3-5 0,-12 10 3,-7-13-1,-31 1 2,-27-9-5,-4 2 0,23-8 5,14 9-5,13 6-22,15 4-33,-4 6-61</inkml:trace>
  <inkml:trace contextRef="#ctx0" brushRef="#br0" timeOffset="214788.2852">31007 8992 144,'0'-2'27,"-2"2"-25,1-1 25,-2 2 26,4-4-19,-5 5 0,5-7 3,2-10-27,6-15-7,9 4-3,13-13 0,-5-9-2,-3-1 3,-6-4-2,-7-6 1,-8-3-5,-4-1-3,-8-4 4,-2 2-11,0 8 15,-3 12-4,14 15 4,4 14 1,-3 10-1,-3 6 0,4 3-2,-4 5-14,6 10 3,-1 14 5,5 25 8,2 18 0,2 2 1,-13 2-1,-7 0-3,-4 2 3,5 9 0,-8 1 0,8 1 0,-1 3 1,3 6-1,-2-31 1,8-31-1,1-20 0,5-15-2,-5-5 5,-1-1-3,2-1 29,1-2 16,22-26-28,16-17-17,-10-11 0,-4-22 0,-11 3 0,-9 14-6,-18 8-12,-9 10-18,-5 8-8,-5 12-31,-10 11-37</inkml:trace>
  <inkml:trace contextRef="#ctx0" brushRef="#br0" timeOffset="216187.3652">31324 8750 144,'0'0'13,"3"3"-8,-6-6 5,6 4 27,2-4-9,20-2-19,14-3-5,-3 2-4,5 1 1,-2 3-2,3 4-20,-6 0-7,-12 5-35</inkml:trace>
  <inkml:trace contextRef="#ctx0" brushRef="#br0" timeOffset="216321.3729">31411 8893 52,'4'2'19,"-1"0"-3,8-2 19,16 4 3,23-2-26,1 3-12,0-2-28,5-8-54</inkml:trace>
  <inkml:trace contextRef="#ctx0" brushRef="#br0" timeOffset="216937.4081">32003 8550 225,'-1'-2'39,"-5"5"-21,9 2-18,-3-1-5,-3-3 5,0 14-7,6 8 7,-6 10 0,-4 4-3,7 5 1,7-2-33,-11-14-2,21-9 5,-10-7 16,5-7 2,14-5 11,-10-12 3,10-5-1,-9-4 0,-2-5 0,-3-5-1,5 4 3,-1 9-1,-2 11 7,-19 11-7,10 9 0,-7 19-6,-1 16 2,-8 13 3,0 9 2,-1-3 1,18-15-2,19-25 3,3-7 4,-5-11 19,8-8 10,3-2 8,11-14 7,4-9 1,-7-7-17,-16-4-16,-13-2 4,-16-2-23,-14-1-6,-21 8-22,-41 8-29,-24 13-30,-8 15-23</inkml:trace>
  <inkml:trace contextRef="#ctx0" brushRef="#br0" timeOffset="218673.5074">25318 7159 225,'0'2'33,"0"0"-33,0 0-1,-3 1 1,3 0 4,0-1-4,-3 4-11,3-3 5,-2 8-2,8 20 8,2 19 1,-1 12 1,-4 5 2,1 1-4,1-3-1,1-2-2,0-8-54,16-9-28</inkml:trace>
  <inkml:trace contextRef="#ctx0" brushRef="#br0" timeOffset="218971.5243">25846 7143 106,'-8'-19'115,"2"21"-99,2 1-16,1 0-10,-6 19 1,-11 14 9,1 14 1,9 12 1,4-4-2,9-8 0,7-19 0,11-14 1,15-6 2,-6-11 3,20-13 25,10-8 3,9-14-12,-13-4-2,-15-6-2,-19 4-13,-19 7 8,-18 6-13,-24 10-12,-40 15-31,-31 39-30,-17 15 2</inkml:trace>
  <inkml:trace contextRef="#ctx0" brushRef="#br0" timeOffset="219230.5392">25166 8257 232,'12'-8'43,"32"-10"-38,29-17 9,27-5 12,-19-9 2,4 5-23,9-4-4,15 14 5,-9 0-6,4 4-2,2 5-12,-26 3 14,-23 9-39,-28 9 4,-21 8-26,-15 4-9,-33 14 34</inkml:trace>
  <inkml:trace contextRef="#ctx0" brushRef="#br0" timeOffset="219631.5622">25482 8294 247,'0'3'38,"-2"3"-38,4-3-5,5 5 4,-4 3 2,11 6 3,3 10-2,2 2 3,-2 6 0,4 4-4,-3 3-1,-3-6-9,-3-9-24,-3-1-14,1-7-5,-2-4-7</inkml:trace>
  <inkml:trace contextRef="#ctx0" brushRef="#br0" timeOffset="219924.5789">26527 7711 274,'2'0'12,"-2"4"-12,0-4-1,-2 0 0,11 0 1,14 3-2,17-1-3,-7 6-29,1 5-50</inkml:trace>
  <inkml:trace contextRef="#ctx0" brushRef="#br0" timeOffset="220051.5862">26620 7833 209,'1'3'33,"-1"-6"-33,12 6-12,14-3 12,18-3 7,10 0-7,4-6-40,1-2-90</inkml:trace>
  <inkml:trace contextRef="#ctx0" brushRef="#br0" timeOffset="220391.6057">27242 6928 279,'4'-1'1,"-4"1"-1,0 0-4,0 4 3,12 6-2,7 16 1,11 13 2,-7 19 0,-7 17-2,-19 18 2,-4 3-4,-8-16 1,3-15-30,12-22-7,0-14-11,-3-9-17</inkml:trace>
  <inkml:trace contextRef="#ctx0" brushRef="#br0" timeOffset="221087.6455">27673 6933 194,'-3'3'0,"-1"17"-19,-2 11 19,-8 13-3,-2 17 3,-13 12 0,1 10 4,5-15-1,15-27-3,16-18 2,0-13-2,-2-6 5,2-1 20,5-7 16,26-11-3,20-11-6,-1-18-24,-11 1 5,-7-15 1,-15 0-11,-11 5 7,-16 7-1,-8 0-8,-2 21-2,-9 2 0,-9 24-52,-41 19-61,-35 14-26</inkml:trace>
  <inkml:trace contextRef="#ctx0" brushRef="#br0" timeOffset="223472.7819">22849 16670 218,'-22'-38'1,"6"7"17,10 3 5,-2-1 2,3-3-19,-6 1 1,-1 0 6,-14 0-9,0 2 1,-13 6-5,-2 5 1,-18 5-5,-13 18 2,-17 10 2,-14 17 0,0 9 0,12 10 1,12 1-2,-6 11 2,15 12 0,14-2-1,16 6 0,7-3-1,23 6 2,2 12-2,18-12 0,4-14 1,18-4 2,5-7-1,12-5-1,11-8 0,5-10 2,10-14-2,7-20 10,9-12 4,19-16 0,-2-8-14,-2-11 6,-14-9-6,-11-4 1,-17 2 6,-13-9 0,-10-4-3,-5 1-1,-11 14-2,-16 14 0,-10 5-1,-1 5 1,-4 5-1,-8 8-1,3 5-16,9 13-8,1 4-40,4 17-116</inkml:trace>
  <inkml:trace contextRef="#ctx0" brushRef="#br0" timeOffset="223882.8053">22676 17366 245,'0'-1'26,"0"2"-9,3-1-15,-4-1-2,2 3-1,-1 1-3,3 14 4,3 19 0,-9 17 8,-1 2 7,-4 4-3,2-4-5,-4-2 6,4-5-9,1-8-4,8-2 7,-7-13-7,8-4 0,-2-8 1,5-9-1,-1 3-2,3 1-26,8 9-33,10 6-59</inkml:trace>
  <inkml:trace contextRef="#ctx0" brushRef="#br0" timeOffset="233421.3509">23938 12637 115,'-4'-3'54,"1"-5"-27,1 11 8,2-6-11,0 6-3,-1-7-2,2 4 9,-2 4-8,1-8 0,-2 0-1,1-2-9,1 4 0,-2-4 2,1-5-8,1 5 5,0-1-4,0 4-5,4-7 0,-1 4-1,10-5-2,10-5 3,4 0-5,6 3 1,-2 3-36,-4 9-35,1 5-56</inkml:trace>
  <inkml:trace contextRef="#ctx0" brushRef="#br0" timeOffset="233774.3711">24383 12240 178,'6'-13'47,"1"7"-13,-1-2-14,0-4 1,-6 5-5,-2 6 8,2 2-10,0-1-10,-1 0-2,-2 0-2,7 2-6,-5-4 2,5 9-58,10 2-35</inkml:trace>
  <inkml:trace contextRef="#ctx0" brushRef="#br0" timeOffset="234017.385">24653 12032 164,'7'-14'15,"-1"6"-6,10-11 1,-5 8-5,-7 10 18,-4-5-10,2 5-13,-4 2 3,7-1-3,-8 3-4,6-3-13,16 0-34,2 7-53</inkml:trace>
  <inkml:trace contextRef="#ctx0" brushRef="#br0" timeOffset="234221.3967">25087 11501 205,'1'-8'7,"-2"8"-7,2 1-10,5 2 1,3 7-2,-5 2-50</inkml:trace>
  <inkml:trace contextRef="#ctx0" brushRef="#br0" timeOffset="234442.4093">25573 10783 262,'-5'-4'0,"5"10"0,11-2-65,4 4 40,2 9-61</inkml:trace>
  <inkml:trace contextRef="#ctx0" brushRef="#br0" timeOffset="234642.4208">25823 10389 286,'12'-13'0,"15"17"-45,18-8-9,19 4-28</inkml:trace>
  <inkml:trace contextRef="#ctx0" brushRef="#br0" timeOffset="238635.6492">24088 12557 99,'0'-4'45,"-2"4"-20,6-3-10,-4 3-7,0-2 1,1 5 0,1-7-3,-2 4 2,0 0-6,0 0 5,3 3 3,-1-6-10,4 3 0,-2 0-1,-1 0 4,0 0-5,-1 0 2,-5 0 0,3 0-2,-2 3 2,-1 0-3,-12 11 3,-10 0 0,1 1 0,13-2-2,3-2-5,6-4 5,8-4-3,1-3 5,2-3 1,9-4 0,-3-4 3,6-2 0,-6 3 5,1-5-1,-2 6-8,-5 0 4,-6 9-1,-3 0-1,-2-2 3,1 4-2,-5-2-3,-5 0 2,-1 1-2,-1 4-1,4 0-2,5-2-11,2 0 4,0-2-6,4-1 4,-2 0 12,0-1-3,0 1 3,2 0 2,-2-2-2,1 2 3,-2 2-3,4-4 1,-5 5 0,4-6-1,-5 5 0,3-4 3,-2 4-1,-3-4-2,-2 2 0,-2 2 0,2 1-2,1 0 1,-6 1-1,7 0 1,7 2-9,-2-5 4,1 1-1,7-7 6,8 0 1,3-5 1,0-1 2,-3 2 6,-10-1-1,0 7-2,-8 3 2,4 2-8,-5-4 0,-16 9 0,-19 2-17,-4 1 11,5-5 1,9 0 2,7 5 3,16-8-1,2 3-1,3 2-3,5-3 5,4 1 0,6-5 1,6 0 4,3-8 1,-1-2 1,-7 5 3,0-5-3,-1-4 5,-8 9-5,-6 1 5,1 1-8,-2-2-4,0 7 0,-2-4-1,2 4-5,-1-2-18,-4 4 1,-8 4 5,7 6-39</inkml:trace>
  <inkml:trace contextRef="#ctx0" brushRef="#br0" timeOffset="239178.6802">24033 12716 102,'0'-4'0,"6"-6"-14</inkml:trace>
  <inkml:trace contextRef="#ctx0" brushRef="#br0" timeOffset="239429.6946">24074 12603 113,'0'-3'34,"-2"-1"-4,4 1-7,-4 3-7,5 5-14,-4-7-2,2 2 0,-1 0-3,0 0 2,-1 2-4,1-2-6,-2 2-2,2-4-1,-1 2 7,-4 3-1,1 5 8,-10 1-1,10-2 0,2-2-15,4 4-14</inkml:trace>
  <inkml:trace contextRef="#ctx0" brushRef="#br0" timeOffset="239698.71">24066 12607 94,'0'0'0,"3"3"-20,3 2 9</inkml:trace>
  <inkml:trace contextRef="#ctx0" brushRef="#br0" timeOffset="239975.7258">24048 12634 74,'0'-4'5,"4"3"2,-3 1 2,1-2 8,-2 0 1,0 3 5,0-2-11,0 3-8,-2-3-4,-1 0-1,5 2-6,-4-1-8,-1 1-2,1 1 10,1 3 5,1-5-1,-5 5-3,10-2-8,-4-2 7,2 7 5,4-16-9,3 11-7</inkml:trace>
  <inkml:trace contextRef="#ctx0" brushRef="#br0" timeOffset="241282.8006">24077 12593 60,'-2'0'34,"4"0"-28,-4 0-6,4 0 1,-2 0-2,-2 3 1,2-3-1,-1 0 1,-1-3 2,4 6 1,-2-6-3,0 6 0,0-8 3,1 10-2,-1-8-1,2 6 5,-2-6 6,0 3 1,0-2 1,-2 4-5,4 1 2,-2-3-9,-2-5 1,5 7 2,-4-2 1,5-5 1,1-3-6,-1 7 0,-3 2 3,1-5-3,-2 4 0,0 3 0,-2-6 0,4 7 0,-2-8 0,-2 4 0,2 0 0,2 4 0,-1-4 0,-4-4 0,5 8-3,-4-5 2,2 3-3,5-2 4,-5 5 1,3-8-1,-3 6 0,3-3 1,-4-2-1,5 1 1,8 1-1,1 0 0,3 5-1,1-2 2,-1 2-1,3 2 0,-5-5 0,3-2 0,-11 4 0,7-5 0,-8 0 2,1 3-1,-3-2 1,1 0 2,3 1-4,-1 1 0,-1 1 0,1 2 0,-1-5-1,-5 2 1,3-1 0,-2-2 2,5 1-1,0 1 3,0-1 4,1-3-4,4 3 3,-4 0-7,1-3 0,-2 6 0,-2-3 0,2 1-1,-3 3 1,0-4 0,-3-2 0,0 6 2,0-6-2,-3 4 3,6-2 0,-6-4 2,3 2-5,-13-1-4,1-5 3,-4 13-7,-4-10-1,5 4-1,-3 0 0,11 0 8,-2 1-3,3-4-11,4 4 8,1 0-6,2 0 3,-2-3 1,7 3 1,8-4 8,0 1 1,4 0 0,1-3 5,2 3 1,9 1 4,6-6-2,1 5-5,5 2-1,-5 5-2,-7-2 0,-3-1-1,-11-1 1,-2 2 0,-5-2 0,-11-3 0,4 4 4,-5-4 22,-5 2-18,-7 2-8,-4 1-3,-2-2-1,3 6-5,3-5-6,0 6-2,6-1-3,9 2-12,-3-1 8</inkml:trace>
  <inkml:trace contextRef="#ctx0" brushRef="#br0" timeOffset="241377.806">24551 12613 60,'0'-4'1,"0"5"-1,0-1-1,-2 2 0,-1 1-6</inkml:trace>
  <inkml:trace contextRef="#ctx0" brushRef="#br0" timeOffset="241449.8101">24532 12622 56,'-6'0'3,"4"4"-1,1-5-2,2 5 0,-1-1-1,5 2 0</inkml:trace>
  <inkml:trace contextRef="#ctx0" brushRef="#br0" timeOffset="242397.8643">24523 12625 72,'0'0'40,"0"-3"-28,4 3-7,-7-1-2,15-3 0,-9-3-3,0 5 3,0 1 1,1-13-2,-1 4 0,0-7-2,-4 2 3,-1-1 1,-2-1 10,1 0-12,-1 0-2,4-6 1,5 1 0,-6 0 0,1-3-1,-4-1 2,-1 2 6,4 2-1,-2 1-3,-2 4-1,-1 6 5,0 1-6,8 1 1,-10-3-3,7 2 1,2-6 8,1-1-3,4 2-3,1-2 6,-4 6-5,2 4-3,-2-5 3,0 8-3,-2-1 3,-2 2-1,-2 3-2,0 3 10,3-6-5,-3 3-3,6 0-3,-5 0-2,4 3 1,-2-3-6,0 6 5,1 2-1,4 6 4,-4 0-1,5 2 0,-5 1 1,7 0-1,-10-2 0,1-1 0,2-3 0,-1 0 0,-1-2 0,2-7 0,-4 0 1,2-2-1,2 0 0,-2 0 0,2-2 6,-2 2-3,4-1 4,-12-11-7,-1-1 2,-2-6-2,0 2 0,-5-3 0,1 1-2,9 0 2,-4 2 0,4 0 0,2-4 0,2 1 0,-4 3 0,4 3 0,9 2-1,-9 4 3,1 5-2,2 3 0,-3 1-2,9 2 1,-12-3-5,6 6 0,3 4 5,-3 4 1,0 3-1,6-1 1,0 0 0,3-4 0,-6 5 0,6-3 0,0-1 0,0-3 0,0 1-24,-5-1-14,1-2-21,-7 1-19</inkml:trace>
  <inkml:trace contextRef="#ctx0" brushRef="#br0" timeOffset="242679.8803">24438 12068 95,'0'4'0,"-3"-1"-15,4 0-1</inkml:trace>
  <inkml:trace contextRef="#ctx0" brushRef="#br0" timeOffset="251599.3906">6998 11238 53,'6'-3'9,"-6"1"6,3 1 9,-6-2 0,0 0-13,-10-2 7,1 5-13,-6-3-2,3 4 1,-6 6-4,-1 5 0,-4-4-1,10-2 0,8-1 0,4-5-9,8 0 1,-5 3 5,16-8 4,4-4 1,15-4 2,1-2 2,1-2-5,-10 5 2,-2 5 1,-18-1 11,-1 8-5,-5 3 11,1-4-12,-16 4-8,-10 5-7,-6 2-5,2 2 11,-1-3 1,20-8-3,4 1 2,3-2-6,5-2-6,6 2 7,4-1 6,11-6 5,-13 7-3,3-5-1,-6 3 2,0 2-3,-2 0 0,-5 0-3,-2 2 1,-1 6 2,-7 1 0,-2-2 1,6-7 0,6 2-1,0-2 1,-3 0-1,4 0-4,-1-2 4,2 4-3,2-1 2,1 2 1,-5-4 0,0 1 1,1 0-1,-2 0 1,-1 0 3,-1 0-3,6 1 1,-3-1 0,-4 0-2,8 0 0,-5-1-2,1-1-1,0 7 2,0 3 1,-3 3-24,6 4-44</inkml:trace>
  <inkml:trace contextRef="#ctx0" brushRef="#br0" timeOffset="253999.5279">6940 11250 68,'-2'-1'3,"1"4"2,2-6 1,-5 4-1,4 1 1,0-5 9,3 6-3,-6-3 5,3-2 0,0 1-6,0 4-5,0-6-2,0 3-4,3 1 2,-7-2-2,8 1-1,-7 1 0,2-2 0,2 4 0,-1-3 0,3 1 1,-2-1-1,1 0 2,-2 2-1,3-2 0,1 0 1,-2 0-1,1 0 0,0 0 0,6 0 0,-2 5 0,-2-5 0,5-3 0,2 6 0,4-8 1,4 5-1,6-2 0,4-1 0,8 2 0,-5-5 0,-2 2 2,-6 3-1,-4-4 2,-6 5 1,3-4-2,-11 1 3,-2 3-5,1-3 0,-3 1 0,0 2 0,-3 0 0,3-3 0,-1 3 0,-2 4-1,-2-4 1,4 0 0,-5 0 0,1 1 3,-3 2 2,-10-3-5,4 4 1,-1-5 1,2 4-1,-1-5-1,2 2 1,-2 0-1,-2 0 0,5 0 0,1-1 0,8 2 0,-2-1 0,5 0-6,-2 0 5,5-1-6,11 1 6,2-6 0,2 5 1,2-2 2,0 2-2,-5 0 0,4-4 0,-11 4 0,5 1 0,-1 0 0,-6 0 0,-3 0 2,-1-1-2,-6 1 0,0 1-1,-1-1 2,1 0-2,-3 0 1,1 0 0,-13 4 3,-6-1-3,-4 2 0,-3 1 0,-1-6 1,3 0-1,4 0 0,11 0 0,3-3 1,8 3-1,2 0-1,1 0-4,0 0 2,3 0 2,12 0-1,2-3 2,2 1 0,-2 0 0,-1-2 0,-6 1 0,-6 1 0,-1 1 0,-5 1 0,-2 1 0,2-1 9,-2 0-3,-2 0 0,2 1-4,-1-2-2,2 3 0,0-3-2,0 2 2,0-3-1,2 3 2,-2-2-1,-2 1 4,4 0 1,-4-3 15,-1 0-17,0 1-1,0 2 0,2-1-2,-2 1 0,3 0 0,-2 0-2,4 1 1,-2-2-2,1 1 0,-2 3 1,-1-1 0,5-1-1,-1 1 3,1 0 0,-2-1 0,-1-1 0,0 2 0,2-2 1,-4 0 0,2 0-1,0 0 2,0-3 0,-1 6 3,2-5-3,-2 2-1,-1-6 2,1 2-3,-1 0 0,1-4 0,-1 0 0,0-2 0,-5 2-1,0-5 1,-1-4 0,5 2 0,-7-1 0,3-2 0,0 3 1,3 5-1,2-2 0,-2 7 0,4-2-1,-2 3 1,1 1 0,-1 1 1,1-3 0,-5 4-2,3-8 0,0 8 1,3 1 1,-1-2-1,1 2 0,1 0-1,-1 0 2,-4 0 0,4-1-1,3 2 0,-3 1-2,0-4-1,0 5-4,3 6 3,0 2 4,5 5-1,6 1 1,-6 2 0,-1-2-1,0-3 1,-1-2 0,0-3 1,-3-3-1,4-1 0,-5-5 0,1 4 0,-2-4 0,-1 2 0,0-2 0,0 0 2,0-2 1,0 2 4,-3-8-7,2-6 3,-6 3-3,2-2 0,2 1 0,2 0 1,-5-2-1,3 1 0,-2 3 0,0 3 0,-1-3 0,1 1 0,-1 3 0,3 0 1,1 1-1,2 7 0,2-2-2,-2 0 2,0-2-3,-2 6 2,2-4-1,0 0-1,0 3-1,3 0 3,-1-2-1,2 2 2,-2 0-1,1 2 1,0-1-1,-3-4 1,2 2 0,-2 1 0,5 0 0,-3-1 0,-1 1 1,-1-3-1,0 0 0,0 0 3,0-1-1,0-1 6,0 1-4,-5-5-2,0-1 4,7 2-5,-7 5 6,5 0-7,0 0-3,0 0 1,0 0-7,0 4-5,5 1 2,2 3 2,5 7-11,-5 11-50</inkml:trace>
  <inkml:trace contextRef="#ctx0" brushRef="#br0" timeOffset="255521.615">7328 10972 73,'-2'-4'17,"4"0"-3,-4-2-14,5 3 0,0 3 9,-2-7-5,2-1 1,-1 1 11,-1 0-3,1 0 3,0 5-7,-2 3-1,0-1-8,0 1 0,0 0-3,1 1-1,4 2 3,-1 1 0,1 2 0,-1-3 1,0 6 0,1-1 0,1 8-3,-3 4-1,-3 2 0,0-6-1,1-5-6,-1-3 6,-1-5 5,4-3-3,-3 1 3,-2-5 2,2 3 3,2-5 12,-2-4-10,-2-2-7,-1-5 4,-3 1 3,2 5-6,-5-4 1,3 2-2,0 7 3,0 3-3,4-1 0,2 5-1,0 2-5,2 0-17,-2 8 16,3 5 2,3 3-18,2 2-32</inkml:trace>
  <inkml:trace contextRef="#ctx0" brushRef="#br0" timeOffset="256929.6955">7021 11253 64,'1'-5'11,"2"-3"3,0 1 0,6 3-10,-9-4 10,1 2 1,-2 3-8,-1 5 5,2-4-4,5 4-7,-11 1-2,6-3-1,0 0-3,-5 0 5,1 0 0,4 1 2,0-2 2,0 1 2,0-3 4,3-1-9,-2 1-1,2-4 0,2 1-2,-4 1 2,-2 1-1,-2 1 1,0 3 0,-6-5-6,3 5-6,-2 5 8,-1-2-2,9-3-3,3 0-1,-6 0 4,9-3 6,-4 3 0,4-5 7,0 0 0,-6 4-6,0-2 1,-1 3-2,-1 3-2,-7 2-10,-4 6-4,1-5 8,1-5 4,11-1 4,-6-1 1,12 0 11,-3-6-3,-3-1-1,9-1-7,2-2 0,-10 5 0,8 3-1,-8 1 0,1 7 0,-2-8 1,-5 6-2,-2-3-5,0 5-3,-1-2 8,4-3 1,2 3 0,4-6 0,-4 4 1,4-2-3,2 1 2,2 1 0,-1 1-1,-2 0 1,-2 2 0,-1-1 0,0 0 0,0 0 1,-3 0-1,5 2 0,-2 0-2,-3 2-14,1 2-23</inkml:trace>
  <inkml:trace contextRef="#ctx0" brushRef="#br0" timeOffset="258191.7677">6930 11286 57,'-5'-1'36,"8"2"-31,-4-1-3,1 0-2,-2-1 0,4 1 2,-2 1-2,0-2 4,0 1 12,0-3 8,1 4-1,-1-1-5,0-3-5,-1 5 0,1-4-11,0 5 1,-2-3-3,4 0 0,-4-1 0,4 1 0,-2 0 0,0 0-3,1 0 3,-1 0-2,2-2 2,-2 2 0,0 3-1,0-3 1,0-1 0,0 2 1,-2-2-1,4-1-1,-2 4 0,7-5 1,3-1 1,-2-2-1,6 2 1,-4 2-3,5-1 2,-1-2-1,-1 5 1,4-3 0,0 1 0,-1 1 0,2 0 0,-2-1 1,2-4-1,-3 9 0,0-7 0,-3 4 0,3 1-1,1-3 1,5 4 0,4-3 0,1 2 0,0-1 0,-3 0 1,-2-4-1,-6 1 1,1 2-1,-7 5 0,2-8-1,-1 5 2,-1 1-1,-4-2 0,-8 3 0,6-3 1,-5-3-1,2 6 0,0-3 0,2-3 0,-1 1 0,-1 4 1,0-2-1,0 0 3,-1 1-2,2-2 0,-4 1 13,3 1-6,-3-1 0,-3-1-7,-3 1-1,-3-2-1,-1 4-5,-2-2-1,0 4 6,0-3-6,5 2 0,-3 0 3,10-3 3,3 0 0,-2-3 0,4 3-2,-2 0 2,7-3-3,-1 6-9,3-6 11,8 6 0,-1-3 2,0 0 0,-6 0 0,5 0-1,-9-5 1,2 6 0,-5-2 0,-6-1 0,6 2 2,-5 4-2,4-5 1,-5 2-1,1-1 0,4 0-1,-2 3 0,-3-6-3,-3 6-1,3 0 2,-1-1-4,-1 0 5,3 3-36,2 5-10</inkml:trace>
  <inkml:trace contextRef="#ctx0" brushRef="#br0" timeOffset="260331.8901">7398 11279 60,'-2'0'21,"4"3"-10,-5-3 7,3-2-2,-2 4-7,-2-4-3,4 2-1,4 2 1,-8-2-1,4 0 4,0 0 4,0-3-10,-1 4 2,1-2-1,0-1-4,0 1 2,-4 1-2,1 0 0,2-4 0,-4 4 0,2-3 0,0 2 4,0-2 1,2 0-3,-2-2-2,0 3 0,2 2 0,-2-2 0,3 1 0,-3-2 1,1 2-1,-2-1 0,4-1 0,1-2 0,-2 2 4,2 0-2,4-3 0,-1 2-1,3-4-1,-5 1 2,4-3-2,0 0 0,-3 0 3,0-2-3,-2-5 0,-1 1-1,0 6 3,0-7-2,0 0 0,-3 3 0,3 1 2,0-1-2,0-1-1,-3-2 1,0 3 0,0 2-1,3 2 1,-1 3 0,-2 2 0,1 0 0,1 3 0,-1-3 0,-2 2 1,1-1-2,0 3 1,-1-3 0,2 0 0,1 1 0,1 3-1,1-1 1,-1-1-1,0 4 0,0-4-3,0 0 3,0 6-1,0-4 2,0-2-1,0 4 0,-1-2 2,1 0-1,0 0 0,0 1 0,0-1 1,0 0-1,0-3 0,1 3 0,-1 0 1,0 2-1,0-4 0,0 4 0,0-1-3,0-2 2,-1 2-2,1 1-7,0-2 5,1 0 5,-1 0 0,0-2 1,0 2 11,0-5 3,-1-1-12,-4-1-1,3 3 0,1-1 1,-2 1-3,1 5 0,4-5 0,-2 4 0,0 0-1,0 1 1,0-1 0,0 0 0,1 0 0,-2 0-1,1 0-1,0 3 0,0-1-3,3 4 1,0 8 3,2 4 1,1 3 0,-5-2-5,4-4 4,-4-11-9,2-4 9,-3 0 1,-3 0 2,6-4 9,-3-3 2,3-9-12,-3 0 1,0 1-1,-3-2-1,0 4 0,2-7 0,-4 12 0,5-6 0,-1 4 0,1 0-2,0-3 2,0 10 0,3 0 1,-6 3-1,4 0 0,1 0-5,-4 3-5,1-3-3,5 8 8,-2-5 3,-1 2 1,-1-2 0,0-3 1,3 5-1,-2-3 1,-2-2-1,2 0 2,-1 0-1,0-1 3,0 1-1,-1-1 3,1-2-5,-4-1 0,1 1 0,1 1 0,-1 1 0,3 1 0,0-1 1,-3 1-2,3 1 1,3-1 0,-6-1-1,6 1 0,-3-2 0,-3 5 0,6-3 1,-6-1 1,3 2-1,0-1 0,0-1 1,3 1-1,-3 0 1,-3-5 0,3 3-1,0-1 0,0 3 0,0-3 0,0 3 0,-1-4 0,1 2 0,0-1 0,0-5 1,-2 8-1,2 0 0,0 0 0,-1 0-2,2 3 2,-1-3-1,0 0-1,0 0 2,2 0-1,-4 0 0,2 0 1,0 0-1,0 0 1,3 0 0,-6 0 0,2 0 0,2 0 1,-1 0-1,0 0 0,0 0-1,-1 0 1,4 0-2,-5 0-1,2 0-6,0 0 3,0 0 3,0 2 3,0-4 0,0 2 0,0 0 0,0 0 0,0 2 0,0 3-1,0 0-1,-3 4 0,5-1-2,-1-3-11,-1 2 7,0-3 3,3-6 5,-4 1 0,1 2 2,0 1 5,-2-5 11,-1-1-14,0 0-1,0 1-3,3 3 0,-3-2 0,3 2 0,0 0-4,0 0-6,0-1 0,0 1 8,1 0 2,1-3-4,-2 3-1,1 3-21,6 0-10</inkml:trace>
  <inkml:trace contextRef="#ctx0" brushRef="#br0" timeOffset="260750.9141">7356 10819 56,'0'-2'0,"2"2"-1</inkml:trace>
  <inkml:trace contextRef="#ctx0" brushRef="#br0" timeOffset="260889.922">7338 10851 66,'1'-1'14,"1"1"-3,-2 0-11,2-1-2,-2 1-2,0-3 0,0 3-5,-2 3-5</inkml:trace>
  <inkml:trace contextRef="#ctx0" brushRef="#br0" timeOffset="260979.9272">7329 10836 56,'3'-9'5,"-2"4"-5,5 5-1,-6-3-1,2 3 0,3 0 1</inkml:trace>
  <inkml:trace contextRef="#ctx0" brushRef="#br0" timeOffset="265358.1776">25887 10609 91,'2'-5'25,"2"3"-25,-2 7-2,6-5-7,-10 7-7,7-6-8</inkml:trace>
  <inkml:trace contextRef="#ctx0" brushRef="#br0" timeOffset="266543.2454">25895 10615 65,'0'0'22,"0"-3"1,-3 1-7,3 4 10,1-4-10,-5 6-10,10-8-1,-9 4-5,4 2-1,4 0 0,3 1 1,6-1 0,0 3 1,5-3-1,8-2 2,9 5-2,13-2 3,2 1 0,2 5-1,3-5-2,-6 2 1,-5-1 0,-8-2 2,-10-1 3,2-4 2,-10 1 0,-13 4-7,6-2-1,-12 2 1,-2 0 0,1-1-2,-2 1 0,4 0 0,-2-1-2,-1-2 3,2 0 0,-1 1 1,1 1-1,1-4 2,-2 3-2,2-1 0,-1 0 0,0-1 0,0 1-1,2 1 1,-2 2-1,0-5 1,1 1-3,-1 4 3,-1-5-3,5 4 4,1-2-1,-1 3 0,-2-1 0,1-2 1,4 7-1,-4-7 0,0 3 1,0-4-1,-3 4 0,0-3 1,0 1-1,-1-2 3,2-1-3,-2 5 0,-2-3 2,3 0-1,0-1-1,-2 1 3,2 1 0,2-4 10,-4 3 2,4 0-4,-4-1 2,4 2-13,-4-1 0,2 0 0,2-1 0,-5 1 0,6 1 0,-5-2 0,2 1 1,-4-4-1,2-2 0,1 3 1,2-1-1,-4-1 2,5-4-2,2-1 0,1-1-2,-1-2 2,2 4 0,-6 1 1,4 1-1,-2 2 1,1-5-1,-3 0 0,-3-3 0,3-4 0,-2 6 0,2-5 0,3-1 2,-1 0-3,-1 3 1,1-3 0,6-3-2,-5 1 2,1-3 0,-2 5 1,-1-8-1,-1 3 0,6-4 0,-5 4 0,4-2 0,1 5 0,-2 1 0,1 11 0,-2-3 1,-3 4-2,6-3 1,-5 3 0,-1-4 3,0 4-2,2-5-1,-4 4 2,4-3-2,-2 5 2,-2 5-2,5-7 0,-4 3 1,1 1-1,0-3 0,0 0 1,-5-1-1,7 1 1,-2 0-1,0 3 0,0-8-1,0 6 1,0-1 0,0 4 1,1-5 0,-2 8-1,2 0 0,-1 1-3,-1-4 1,1 5-7,0 2-15,-2 5 6,-7 6-13,0 3 13,-4 1-6,-2-6 4,4-4-5,3 3-31</inkml:trace>
  <inkml:trace contextRef="#ctx0" brushRef="#br0" timeOffset="275328.7476">6610 11647 64,'-1'0'21,"1"-7"-1,-2-3-19,1 6 1,1 1 12,0-2-10,-2 5 1,2-3 1,-1 0-4,-5-3-1,7 4-1,-4-1 0,2 0 2,1-2 3,0-2-2,-2 1-3,2 4 2,0 2 9,2-7-10,10-11 2,-5 2-5,1-1 2,2 4 0,5-2 1,-4-6-1,6 6 2,-3 2-2,-4 0 0,2 5 0,-6-6 0,7 11-1,-4-6 1,1 5 0,0-3-1,5-6 1,6 5 0,1-4 2,-1-3-2,1-1 0,7-4 1,2-1-1,5 1 2,0-4-2,-2 9 0,3-4-1,-7 6 1,-9 1 0,-3 0 1,-6 7-1,-5-7 5,-1 4 2,2-3-1,-4 3 0,4-3-6,0 5 0,0 0-1,-2 1 1,2-1-1,-3 4 0,-3 0 1,7-3-1,-6 3 1,6-4 0,-1 1-1,-1 1 2,-1 0-1,-3 3 0,-3-1 0,0 1 2,0-1-1,0-1-1,1-2 0,-1 6 0,0-3 0,0 2 0,0 0 0,0-3 0,0 1 0,-3 2 0,3 0 0,0-2 0,0 3-4,2-1-34,5 4-18</inkml:trace>
  <inkml:trace contextRef="#ctx0" brushRef="#br0" timeOffset="278513.9301">28024 6800 74,'9'-21'18,"-4"-1"13,3 3-10,-7-1 5,5-8-7,-1 0-3,20-19-11,-19 17 11,-6 4 5,-9-1 7,5 6-23,-13-4-1,7 1 3,-2 4-6,2-2 2,-3 4 0,3 2-3,-5 0 1,2 7-1,-2 5 3,4 4-3,-9 3 0,-4 4-1,-11 8 0,-13 6 1,-7 1 0,-16 2 1,-5-2-1,5-2 3,10-6-3,6-6 0,15 1-1,3 3-1,1 3 1,-8 7 1,6 8 0,2 9-1,3 15 0,-3 6 1,1 13-1,6 17 2,-2-4-1,13-5 0,8-13 0,-2-4-1,6-3 1,3-10 0,6-5 0,3 2 0,-6-14-1,15-4 0,-5 0 1,8-1 0,6-1 0,5 2 0,9-8 3,11 1-3,-6-7 0,14-3 3,7-11-3,0 5 6,-1-10-3,10-2 0,-1-9 10,-2-2-8,-15 0-1,-16 5 5,1-4-2,-16 4-2,6-7-4,3 0 0,-12-1 6,-2 0-5,0-7-1,4-11 2,-10-1 7,4-8 0,-8-3-8,7-2 2,-6 4-2,5 10-1,-7 3 0,1 5-1,-2 2 1,-7 11-1,3-4 0,-3-2 0,-7-2 0,-8-2 0,-9-8-2,-7 4 2,5 6 0,8 2 4,2 5-4,5 8 0,7 3-2,2 1 2,0 4-2,2 2 0,0-1-7,0 0-1,-2 0-10,6 4-25,-1 2-22,-8 12-1,-7 21-8</inkml:trace>
  <inkml:trace contextRef="#ctx0" brushRef="#br0" timeOffset="282833.1766">26240 2796 139,'-8'-19'25,"4"5"-7,-1 11 5,2-2 8,1 2-26,-1 3 6,3-5 1,0 2 4,-4 3-1,4-2-3,0 2 0,-3 2-9,3 0-3,-1-4-12,-5 17 6,-16 14 5,-14 25 1,-14 9 2,0 0-1,-6 3 2,16-9-3,-3 6 0,-2 2-2,-1-4 4,-5-3-2,-10 18 0,-3 19 0,10 5 0,1-4 0,-4 4 0,2 0 0,-5-12 3,6-14-2,0-9-1,2-2 4,-6-1 3,0-6-6,3 2 2,-8 2 1,-1-5-1,8-3-3,3-1 9,-5 3-7,4 18 9,4-13-11,3-9 1,4 0 3,3-2-2,1-1 0,-3 1-2,8 6 2,-3 1 0,-1 3-2,5-7 0,-2 2 0,-2-9 0,-1 2 0,2-3-1,2-8 5,-3 4-4,-2-3 0,3-2 0,3-1-1,8-10 1,-9 7-1,-1 2 1,-4-2 0,8 2 1,1-2-1,-3 0 0,1-3 2,6 2-2,4-10 0,6 1-1,-1-5 3,6 1-1,2-13-1,5 5 0,1-8-1,2 4 1,1 0 0,-8 0-1,3 3 3,2 0-1,0-4-1,0-1 0,3 0-1,-3-2 2,6 0-1,-3-2 0,0 4 2,1-6-1,-1 8-1,0-4 0,-1 0 3,-1-4-3,4 8 0,-1-8 2,-1 4-1,0 0 4,0 0-5,0 0 0,0 2 1,3-5-1,-3 6 0,-3-6 0,6 4-9,-3-1-30,3-3-43,12 6-67</inkml:trace>
  <inkml:trace contextRef="#ctx0" brushRef="#br0" timeOffset="285615.3362">23668 6082 94,'3'-10'12,"1"3"-10,-2 1-2,1 0 6,-1-1-2,-1 3-1,-1-4 1,-1 0 8,-1 3-2,0 1 12,1 1-13,-1 1 5,2 4-9,0 0-4,0-6 1,0 4-1,0 0 2,0 0 2,0-3 3,2 1 8,-1-2-11,3-4 2,-3-3-5,7-3 0,3-6-1,3 4-1,8-15 0,0 9-1,-3 1 1,3-3 0,0 4-1,3-8 3,4 2-3,10-1 1,-5 2 0,3-2 3,9 1-3,5-2 0,-6 6 3,-5-1-1,-5-7 1,8 1-3,2-2 1,1 2 4,3 0-3,2 0-2,-4 0 4,6 1-3,-10 2 2,2-2-3,2-1 2,8-1-2,10-3 0,2 3 0,2-3-1,-1 4 2,-4-5-1,-10-1 0,1 9 0,-16 0 6,-4 4 0,-9-2-2,-1-1 1,7-1-3,1-1 0,2-2-2,-11 2 0,5 1 1,-4 2-1,3 0 0,-6 3 0,-8 7 1,10-2-1,4-7 0,17 2 0,3 0-1,7 3 1,-6-1 0,8-5 0,10 0 0,-9 2 0,-6 0 0,-1 1 0,-9-2 7,2 2-6,4-6 0,6 4 0,9-1-1,-2 1 0,3 1 0,-9 0 0,-9 6 0,-10 3 0,-5-1 0,2 3 1,-11-5-1,1 7 0,-4-5 0,-2-1 2,-2 0 1,7-2-3,3 1 0,1-2 1,2 1-1,9 3 0,-5 3 0,-3-7 1,-10 5 1,0 5-2,-9-2 0,2-3 18,8-3-8,-7 3 1,-7 1-9,6-2 1,0 7-3,-3-1 0,7-4-1,7 0 0,7-3 1,-1-2 0,3 1-1,-10-1 3,-1 6 0,-8-2-1,-5 5-1,2 1 11,7-7-11,2 1 0,5-2 0,-9 6 1,-1 2-3,0-4 2,-5 7 0,-3 2-1,-3-3 2,-3 2-1,3 3 0,-3 0 0,-2-2 1,4 2-1,-1-1 0,-1 1 0,0 0 0,0 0 0,2 1-16,-2-2-31,6 9-19,0 10 17,-5 12-22</inkml:trace>
  <inkml:trace contextRef="#ctx0" brushRef="#br0" timeOffset="289471.5566">23929 5897 137,'0'1'15,"0"-4"-12,-1 3 10,4 2 10,-5-2-15,2-5 5,0 7 3,2-2 6,2-8-8,8-9-14,3 4 0,7 2-1,5-6 1,9-3 0,-3 6 0,10-3 1,-1 0 0,0 2 1,4 3 0,0-4 1,15 1-2,6 1 5,6 0-1,-7-1-4,7-1 7,3-4-8,11-1 1,-1 3 2,-8 4-3,-1-2 1,-6 4-1,-6 0 0,-10 3 2,-3 1-2,-11 1 0,-7 0-1,0 3 1,-3-2 0,5 1 0,3-3 2,0-1-3,1 3 1,8-2 0,0 1 1,4 0-1,-9 4 0,-4 0 2,3-5-1,-10 0-2,7 2 0,-13 4 1,0-4 1,9 2-1,2-3 0,5 1-1,6-5 2,1 5-2,-3 3 1,2-2 0,-3 3 0,-8 2 1,-3 0-1,-1-1 0,-3-1 1,-6 4-1,6-2 0,1-2 0,-4 2 0,-2-1 1,2 1-1,3-5 0,-4 1 1,1 2 0,3-4-1,1-3 0,-7 5 0,-3-1 1,0 2-1,0-3 3,-6 0-3,-6 4 7,4-1-6,-5-1 0,14-1 1,-13 2-2,15 3 0,0-2-1,1-3 2,5 0-1,1 3 0,5-6 0,-9 3 0,1 1 0,-1-7 0,3 3 0,-1 0 2,3 2-2,-6-2 0,-7 2 0,3-1 0,-8 3 0,-1-2 0,-7 1 0,6 1 1,3-1-2,-2 0 1,2-2 0,-3 6 0,0-5 0,6 1 0,-9 3 0,3 1 1,3-2-1,4 0 0,-5 5 0,-1-4-1,-2 2 1,8-1 0,0-3 0,-1 6 1,-4-2-1,0 0 0,-6 3 0,4-4 2,1-3-1,1 4-1,-2 0 0,0 0 1,-2-3-1,2 3 0,-4 0 0,6-2-1,1 1 1,0-2 0,-1 5 0,-4-2 1,2-2-1,-3 2 0,-6 2 0,3-4 1,-3 4-1,0-2 0,1 0 2,-1 1-2,-1-1 0,5-1 0,1 1 0,1-2-2,-2-1 2,-2 2 0,4 1 1,-9-2 0,1 5-1,2-4 0,-3-2 0,7 3 0,-1-4 0,1 2 0,2-1 1,-2 1 0,8-3-1,-2 3 0,-2-6 0,-1 8-1,-5-3 1,5 3 0,-7-1 0,0 1 1,0-3 0,0-1-1,2 3 0,-4 1-2,1 0 2,5-3 0,-1 1 0,-3 2 1,6-1-2,-2-1 1,-1 1 0,0 1 1,-1-3-1,2 1 0,-1 0 2,-3-2-2,1 3 2,-1-2-2,5 0 0,-2 2-1,-1 0 1,2-1 0,-4 0 0,7-1 1,-5 1-2,-2 1 1,4 1 0,-4-3-1,0 3 1,3-3 0,-3 3 1,3-3 0,-12 4 0,9-2-1,-3 1 0,6 0 0,-9 0 0,3 0 0,0-2 0,5 2 1,-7 2-1,2-5 0,0 4 0,2-1-1,-2-1 1,4 1 0,-4 0 0,3 0 1,-3-2-1,7 2 0,-1 0 0,-9-2-1,16-1 1,-16 3 0,3 0 0,3 0 1,-3 0-1,-3 3 0,6-6 0,-3 3 0,-3 0 0,6 0 0,-6 3-1,6-6 2,-3 3-1,0 0 0,-3 0 0,3 0 0,3 0 0,-3 3 0,0-3 2,-3-3-2,6 3 3,-6 0 0,3 0 0,0 0 6,0 0-9,0 3 0,0-6 2,3 3-1,-3 0 0,0 0-1,-3 0 0,6 0 2,-3 0-2,0 0 0,0 0 3,0 0-2,-3-1 1,3 2-2,0-1 0,0 0 3,0 0-3,3 0 0,-6 0 2,6-1-2,-3 1 1,0 1-1,0-2 0,0 2 2,0-2-2,0 1 0,0 0 0,0 0 1,0 0-1,-3 1 0,11-2 0,-13 1 0,10 0 0,-10 1 0,5-2 0,5 1 1,-10 0-1,5 1 0,0-2 1,8 1 0,-16 1-1,13-2 0,-5 1-1,0-2 2,0-2-1,3 4 0,0 0 0,-6-2 1,3 2-1,5-3 0,-5 1-1,7 0 1,-4 2 0,-3-1 0,-3 1 0,6 0 0,-6 0 0,6-2 0,-3 0-1,0 4 2,-3-4-1,6 4 0,-3 0 1,0-5-2,-3 4 1,6-2 0,-3 0-1,0 3 1,0-4 0,0 2 0,3 2 1,-6-2-1,3-1 0,-3 0 0,6 1 0,-3 1 1,-3-2-1,9-2 0,-6 1 1,3 2-3,-3-3 2,2 3 0,-2 0-1,-2 0 1,2 0 0,7 0 0,-11 0 1,3-2-2,-1 4 1,5-2 0,1-2-2,-8 0 2,12 4 0,-12-4 0,4 2 1,4-1-2,-4 1 1,0-3 0,0 3-1,0 1 1,6-5 0,-3 1 0,0 5 1,3-4-3,-3 2 2,7-5 0,-6 2-2,10 0 2,-9 3 0,-1-4 0,8 6 1,-9-5-1,-2 3 0,-1-3 0,0 5 0,0-2 0,3 0 0,-3 0 0,3-2 1,4-1-1,0 1 0,-3 2 0,2-1-1,-3 1 1,-3-2 0,3 2 0,-6-2 2,6 4 1,-6-2-3,6 0 0,-3 0 0,0 0 0,-3 0 0,6 0 0,0-3 1,4-3-3,-1 5 2,-6 3 0,-3-4 0,6 3 0,-3-2 0,0 2 0,2-2 1,-4 1-1,7 0 0,-5 1 0,6-9 0,-1 2 0,-2 4 0,-5 4 0,2-6 1,6 2-2,-6 2 1,-2 2 0,7-4-3,-8 2 3,6 2-15,-6-1-17,-1 2-26,-4 17-21,-26 16 9</inkml:trace>
  <inkml:trace contextRef="#ctx0" brushRef="#br0" timeOffset="293606.7933">26623 2370 75,'-3'-19'1,"6"7"-1,0-6 6,-3-1-4,-8 0 4,2-1 6,-2 6 4,-4-10-11,-14 7-5,-2-2 0,-2 0 2,0 8 1,-6-6-1,-17-4 6,9 12-8,-3 6 0,-14-2-1,0 7 1,-1 4-1,7-2 1,1 8 0,4-2 1,5 4-2,-9 5 1,4 8-1,-6 2 1,4 13 2,-9 23-2,1-5-1,-7 18 0,-1 9 1,-20 14 0,0 3 5,-5-9 8,20-6-6,22-16-5,28-4-2,27 0 2,24-7-1,24-1 3,20 4-2,23-6 5,28-12 1,-3-24 4,18-24 2,47-25-10,34-29 8,-4-11-4,-33 6 4,-49-1-7,-38-9 4,-35 2-2,-14 0-7,-22-4 1,-15 5-1,-23 1 0,-28 5-15,-16-1 2,-36 6-32,-19 21 18,4 18 25,9 16-16,11 27-28</inkml:trace>
  <inkml:trace contextRef="#ctx0" brushRef="#br0" timeOffset="294324.8344">27406 3285 58,'-51'-47'56,"8"18"-52,4 8-2,12 4-1,0 9-1,-4 4-1,-3 1-1,-6 6 1,1-3 1,-3 4 0,-16 11 3,-8 3 5,4 12-1,-10 15 13,6 25-13,4 25-2,-3 29-3,3 7 8,7 17-6,23-9 0,26-18-3,11-16 1,26-18-1,17-26 1,15-24-1,-4-15 12,13-19 27,13-12-13,6-13-7,21-14-2,-5-6-10,-2-8 4,-3-8-6,-15-2-5,-8-12 3,-22 3-2,-20-3-2,-10 0-1,-16 8 1,-11 6-1,-16 7 1,-7 7-6,-12 4-1,-4 2-19,-23 20-26,-13 25-12,10 28-40</inkml:trace>
  <inkml:trace contextRef="#ctx0" brushRef="#br0" timeOffset="294986.8723">28049 4621 121,'0'-11'22,"0"-3"-4,0-8-7,-2 1 17,-5-1 6,4 5-15,-3-2-10,2 7 2,-7 7-9,2 0-2,-7 10-5,-14 6 1,-22 17 1,-28 25 4,-11 28-1,0-2 0,0 12 0,10 5 2,7 10-2,25-30 0,27-18 1,19 1 1,6 2-3,18-11 1,7 1 0,16 4 2,5-10-2,9-12 0,4-4 5,3-15-4,-1-7 10,5-14 8,9-2 4,-7-13 4,-18-5-5,-4-10-11,-4-2 9,3-12-18,0-5-1,-2 0 1,-15-5-2,-6 6 0,-22-1 0,-6 5-6,-16 1-13,-18 2-30,-2 14-8,-19 9-19,-3 6-42</inkml:trace>
  <inkml:trace contextRef="#ctx0" brushRef="#br0" timeOffset="296649.9674">25974 6841 100,'-22'-53'29,"7"12"5,6 9-21,4 10-8,4 5-5,-2 3-5,3 2-3,-8-2-3,4-4-4,-8 1-5,-3-5-4,-6 3 8,3 0 7</inkml:trace>
  <inkml:trace contextRef="#ctx0" brushRef="#br0" timeOffset="296985.9866">24579 7302 54,'11'115'8,"14"-3"23,8-3-3,7-3-7,14-10 2,19-8-9,27-13-14,19-39 40,13-32 4,12-22-20,-18-28-2,-23-10-13,2-6 14,25-4-19,-3-8 5,-18-13-1,-8-14-8,-10 1-18,-31-2-12,-24 0-19,-35 9 9,-23 14 2,-11 4 1,-13 15 8,-9 23-3,-22 27 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2.84167" units="1/cm"/>
        </inkml:channelProperties>
      </inkml:inkSource>
      <inkml:timestamp xml:id="ts0" timeString="2020-04-19T10:10:45.32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1366 7478 200,'-3'0'35,"1"0"-21,2 5-4,-3-2 7,5 0-1,-4-2 3,-1 1-8,3 1 2,0-3-3,0 2-1,0 0-3,-1-2-6,1 0-2,0 0 0,1 1-35,1 6-48,4 15 14,3 19 14</inkml:trace>
  <inkml:trace contextRef="#ctx0" brushRef="#br0" timeOffset="999.0569">2932 7721 154,'1'1'17,"2"-1"-8,-6 2 24,3-4 3,0 2 0,2-1-22,-7 1-4,7 1-5,-2-1-1,0 0 5,0-1-9,0 2-1,0-1 0,1-1-1,-2 2-4,1-1-24,0 2-25,0-1-19,0 14-11</inkml:trace>
  <inkml:trace contextRef="#ctx0" brushRef="#br0" timeOffset="1949.1112">1373 8954 85,'-1'2'21,"2"-5"-18,-1 4-3,-1-1 21,1 0 1,1-1-2,-2 1-6,1-1 3,0 3 2,0-2-19,0 0-1,0 2-35,-2 3-47,5 17 39</inkml:trace>
  <inkml:trace contextRef="#ctx0" brushRef="#br0" timeOffset="2920.167">1233 10423 190,'-3'-8'20,"0"8"-12,3-1-2,3 1 1,-6 0 1,6 0-8,-6 0 0,6-1-5,3 2-1,12-1 3,4 3-22,11 3-11,2 6-32</inkml:trace>
  <inkml:trace contextRef="#ctx0" brushRef="#br0" timeOffset="3308.1891">2630 10079 171,'0'0'9,"2"-2"-9,-4 4-21,1-2 12,-3-2-5,6 6-7,-9-4 4,6-4 17,2 8-3,-1-3-30</inkml:trace>
  <inkml:trace contextRef="#ctx0" brushRef="#br0" timeOffset="10439.597">3718 6166 70,'0'-4'0,"3"5"-2,-2 1-7,1-5 3</inkml:trace>
  <inkml:trace contextRef="#ctx0" brushRef="#br0" timeOffset="11169.6388">3722 6154 60,'0'-8'0,"-5"-5"23,0 11-6,2-1 31,0-5-16,0 4-29,0 1-3,3 6-1,3-3-5,-7 0-10,4 0 10,0 0 4,1 2 2,-1-4 0,0 2 0,0 0 0,0 0 9,0-3-3,0 3-1,3 0 0,-3 0-2,-3 0-3,6 0 0,-6 0 0,3 0-1,0 0 2,0 0-1,0 0 2,0 0-1,0-10-1,0 2 0,0-8 0,0 12 1,5-4-1,-5 8 0,0 0 0,0 0 0,1-4-1,4 0 0,-2-2 0,-2 1 0,5-2-1,-5 2 2,4-5 0,-1 8 1,-2-6-2,2-1 1,-2 9-1,-4 0-1,6-6 2,2-3 0,2 5 0,-3-3 0,-1-3 0,4 0 0,3-4 0,2-2-1,6-5 1,1 2 0,5-6-4,2 1 2,4-5 1,3 0 0,-4 2 2,3-3-3,3 5 3,-2 3-1,0 3 1,-10 4-1,3-2 0,1 3 0,15-1 1,-13-1-2,0 6 1,-2 0-1,-11 0 1,-1 6 0,-4-1 0,-6 2 0,6-1 0,-3 0 1,-6 2-1,0 0 0,0 0 0,-3 2 0,12 0-1,-6 0 1,6-3-7,-7 8-17,5-4 3,-3-1-2,7-3 1,7-5 5</inkml:trace>
  <inkml:trace contextRef="#ctx0" brushRef="#br0" timeOffset="11359.6497">4619 5375 56,'-3'-5'10,"1"3"7,2 0-13,-1 2 5,1 0-9,5-3 1,4-1-2,1 3 1,-4 2-9,-2 3-6,-2 2 7,1 0 0</inkml:trace>
  <inkml:trace contextRef="#ctx0" brushRef="#br0" timeOffset="20520.1734">5951 8372 63,'0'-1'81,"0"-4"-70,0 4 12,0-3-4,0 1-3,1 3-4,-1 3-5,0-6-1,0 6-6,4-3 0,-3-3 0,1 3 0,-1-3-1,12-7 1,-1-2 0,-4 9 0,-8 1 0,0 6 0,-2-4-1,1 0-4,1 0-2,0 0 0,0 1 4,-2-1 2,2 0 0,0 3-5,2 8 5,1-3-1,-2-5-5,-1-3 4,0-2 3,0 1 0,0 4 0,0 0-10,-3 9-20,-4 17 7,-5 16-55</inkml:trace>
  <inkml:trace contextRef="#ctx0" brushRef="#br0" timeOffset="20755.1871">5890 8777 94,'4'-5'80,"1"3"-61,3-11-14,0 9 7,0-1-10,-2 1 0,-5 6-2,-1-2-1,0 0 0,-1 0-2,1 0-4,1 4-14,8 6 1,3 12-18,-7 14-12</inkml:trace>
  <inkml:trace contextRef="#ctx0" brushRef="#br0" timeOffset="20920.1964">5959 9011 71,'3'-3'97,"-3"-1"-63,1-2-11,-1 3 0,0 2-7,0 2-16,-1 1 0,1-4-1,0 4-33,5 5-23,1 13 17,-1 9-14</inkml:trace>
  <inkml:trace contextRef="#ctx0" brushRef="#br0" timeOffset="21099.2068">5984 9244 74,'0'-1'46,"1"2"9,-2-2-9,2 1-8,-2-3-24,1 3-14,0 3-5,0-2-29,7 4-17,8 14-4,-9 12-13</inkml:trace>
  <inkml:trace contextRef="#ctx0" brushRef="#br0" timeOffset="21227.2141">6069 9431 52,'3'8'2,"1"1"-2,-2-1 1,1 3-3</inkml:trace>
  <inkml:trace contextRef="#ctx0" brushRef="#br0" timeOffset="21430.2257">6105 9600 111,'-2'-2'22,"1"5"-21,4-2-1,-5-2-3,2 4 3,-1-6 0,2 3 0,-1 0-2,2 1 0,1 7-17,0 13-4</inkml:trace>
  <inkml:trace contextRef="#ctx0" brushRef="#br0" timeOffset="21621.2366">6066 9789 163,'1'0'24,"-1"-3"15,3-3 0,0 0-26,-1 1-10,-1-4-3,2 11 0,-3-4-2,3 2-16,0 2-23,3 5-21,-6 7-5</inkml:trace>
  <inkml:trace contextRef="#ctx0" brushRef="#br0" timeOffset="22545.2895">6567 11952 117,'-6'-5'60,"2"-3"-13,5-3-3,-4-8-18,5 7 0,-6-2-7,11 3 5,-7 5-17,0 4-7,-2 7 0,2-7-17,2 4-18,-5 8-33,1 20 26,-4 23-7</inkml:trace>
  <inkml:trace contextRef="#ctx0" brushRef="#br0" timeOffset="22749.3011">6544 12267 124,'2'-1'32,"-2"1"-30,0 0-2,1-1 16,2-4-12,-1 2-4,1 4 0,-1-2 0,-1 2-29,2 6-37</inkml:trace>
  <inkml:trace contextRef="#ctx0" brushRef="#br0" timeOffset="22995.3151">6539 12455 164,'4'-2'37,"-1"0"-29,-5 2-7,5-3-1,-4 3-1,4 0-6,-6 0-3,4 0-10,-2 3-12,7 4 8,-6 3-1</inkml:trace>
  <inkml:trace contextRef="#ctx0" brushRef="#br0" timeOffset="23449.3412">7024 13277 54,'0'8'6,"0"4"-1,-2-2-4,2-3-1,-3-2 0,0 0 0,1-3 0,4 1 0,-5 0-1,0 6-1</inkml:trace>
  <inkml:trace contextRef="#ctx0" brushRef="#br0" timeOffset="23723.3569">7090 13718 105,'0'-2'50,"0"2"-40,3 0-7,-3 0-1,0 0-2,0 0-35,-3 10-15</inkml:trace>
  <inkml:trace contextRef="#ctx0" brushRef="#br0" timeOffset="26986.5435">9957 16350 116,'-1'-3'55,"-2"1"-52,1-2-2,1-1 16,-4 4-15,8 1-2,-3 0 2,0 0 0,0 0 4,0 2 3,0-2 1,2 0 4,-2 0-4,-2-1-2,2 4-3,2-6-4,-2 8-1,-2-10 0,4 6 0,-2-1 6,0-1 2,0 0 4,0 1 1,0 0-5,-2-2-3,4 2-5,-2 0-1,0 0-1,0 2-10,0-5-9,0 4-17,6-5-27,7 0-27</inkml:trace>
  <inkml:trace contextRef="#ctx0" brushRef="#br0" timeOffset="27809.5906">10403 14722 129,'2'-4'36,"-2"-7"-5,7-7-11,-2 3-15,-1 11 5,5 1-10,-6 0 0,0 1 1,-3 2-1,0 2-1,0-2-6,-3 0-17,3 1-9,6 6 2,2 8 13,-5 6-13</inkml:trace>
  <inkml:trace contextRef="#ctx0" brushRef="#br0" timeOffset="29212.6708">9926 16593 95,'2'0'44,"-2"-2"-40,0 2 4,0 2 5,1-4-5,-2 6 1,4-6-9,-3 7-2,-2 1 2,5 22 12,0 5 4,-7 6-10,5 5-2,2-1 4,9 1-8,1 7 2,8 29 15,1 6 18,-11-29-8,10 5-21,0 23-6,-3-13 5,-6-9-5,2-16 0,-8-23 0,1 2-15,0-2-21,6 6-43</inkml:trace>
  <inkml:trace contextRef="#ctx0" brushRef="#br0" timeOffset="29782.7034">9879 17674 148,'-10'-4'44,"7"1"1,-1 1 8,5 4-27,-1-4-19,3 2-7,-4 2-9,5 13 7,6 19 2,6 9 0,4-11 4,-4-4-3,3-9-2,-7-7-4,0-6-23,3-6-20,11-16-26,10-38-33</inkml:trace>
  <inkml:trace contextRef="#ctx0" brushRef="#br0" timeOffset="31005.7734">10577 14707 84,'10'-5'19,"-10"4"13,-2-5 6,2 6 2,0 3 0,0-6-10,0 6-5,-3-3-22,6-2-1,-3 7-4,0-4-6,9 12 7,10 9 0,-8 11 2,-2 8 0,1 6-1,-8 11 0,4 12 4,-2 7-4,-2 0 0,6-5 0,0-8 1,4 2-1,2 1 0,-2-6-4,-12-9 2,-2 3-7,-4-3 4,-9-2 2,5-7-3,-2 0 4,3-6-1,0-1 3,7-8-4,4-13 3,-1 0 1,8-5 0,-4 4 3,4-6 2,7 8-5,-7-1 1,-2-5 5,-2-1-6,3 1 2,-10-5 4,10-3-5,-10-5 2,8 9 3,-7-2 1,9 1 6,-5 3-9,-3-6 2,5 4 0,-4 5-4,1-7 3,4 11-2,-8 2-1,4 3 3,-1-6-5,-1 13 0,-1-10 3,6 0-2,-4 0-1,-2-1 0,-3-9 0,18 14 1,-8-7-1,0 3 0,3 12 0,-4-2 1,4 4 0,21 13-1,-4-3-2,-10-9-9,-13-21-36,2 23 47,-7 14 0,11 10-14,18 3-12</inkml:trace>
  <inkml:trace contextRef="#ctx0" brushRef="#br0" timeOffset="31725.8146">10952 17621 153,'0'2'22,"5"-4"-19,-4 4-1,-4-5 10,6 3 0,-1 0 4,-2-3 6,-2 2 0,4 2 5,-1-3 2,-2 1 0,1-6-3,-2 4-13,2 1-8,2 4 0,-2-4-5,-2 4-1,4-2 1,-2 3-4,1-6 3,1 3-4,-1 0-1,2 7 5,6-2-7,2 10 5,1 11 3,-4 5 1,0 4 5,-8 3-6,-2-6 0,5-14 5,6-11-5,-7-6 0,7-1 0,-6-1 3,16-9-2,27-24 8,15-24-7,-8-1-2,-22-3-23,-16-10-13,-6-6-16,-6 16-31,-12 15-47</inkml:trace>
  <inkml:trace contextRef="#ctx0" brushRef="#br0" timeOffset="32443.8556">9701 16347 79,'0'-3'20,"1"0"11,-1 3-1,0-9-1,-4 4 5,3-5-23,1 10 2,-5-4 2,5 4-15,0-1 0,2 6-1,-4-7-20,2 4-15,3 5-19,10 5 19</inkml:trace>
  <inkml:trace contextRef="#ctx0" brushRef="#br0" timeOffset="32652.8676">9847 16337 103,'4'-7'52,"-6"-3"-22,0 5 5,4 6-5,-2-1-30,2 0 0,1 0-40,6 6 6,5 2-13,-1 3-12</inkml:trace>
  <inkml:trace contextRef="#ctx0" brushRef="#br0" timeOffset="32844.8786">9926 16307 135,'-8'-7'52,"2"-5"-2,2 10-7,4-3-3,0 1-40,2 3-13,5 1-50,13-3-6,2-7-51</inkml:trace>
  <inkml:trace contextRef="#ctx0" brushRef="#br0" timeOffset="32999.8874">10001 16168 133,'-8'-3'42,"7"0"-9,-1 3-14,4-4-19,-2 8 0,1-11-9,7-5-15,8-2-26,-2 4-5</inkml:trace>
  <inkml:trace contextRef="#ctx0" brushRef="#br0" timeOffset="33211.8995">10045 15998 93,'-1'-3'1,"5"1"-1,-1-3-2,2-2 2,7 4-3,-6 0-5,1-6 7,-1-1 1,-4 4 2,1-6 9,-1 2-9,-4-1 14,2 2-6,0 1-10,-2 2 2,4 9-2,-2-9 0,8 3-17,5 1-14</inkml:trace>
  <inkml:trace contextRef="#ctx0" brushRef="#br0" timeOffset="33407.9108">10187 15852 88,'-4'-2'69,"1"-3"-26,-2 0-4,2 3 2,3 2-25,0-2-14,0 2-2,-1 0-6,1 0-16,1-3-16,-1 3-7,8-2 27,-3 1-11,1-4 0,-3-7 10,2-1-1</inkml:trace>
  <inkml:trace contextRef="#ctx0" brushRef="#br0" timeOffset="33532.9179">10254 15724 152,'-1'-8'43,"-2"0"4,3-5-14,-4 6-12,6 7-21,-2-1-3,6 1-63,6 6-6</inkml:trace>
  <inkml:trace contextRef="#ctx0" brushRef="#br0" timeOffset="33674.926">10345 15584 165,'0'-5'16,"6"0"-16,6-2-5,9-3-2,0 7-53</inkml:trace>
  <inkml:trace contextRef="#ctx0" brushRef="#br0" timeOffset="33893.9386">10453 15404 101,'-5'-6'27,"5"-5"8,-3 3-27,6 3-8,-3 5-11,3 0-40</inkml:trace>
  <inkml:trace contextRef="#ctx0" brushRef="#br0" timeOffset="34149.9532">10486 15194 67,'4'-14'22,"-4"4"7,3 1-15,-3-2-6,-3 7-8,3 3-12,-4-1-11,11 0-12,-14-4 20</inkml:trace>
  <inkml:trace contextRef="#ctx0" brushRef="#br0" timeOffset="34359.9652">10555 15032 80,'0'0'22,"2"-7"-21,2 7-1,9 0-2,-9-5-2,0 3 4,-4 2-13,-4 7 10,1-12 1,-3 5-17</inkml:trace>
  <inkml:trace contextRef="#ctx0" brushRef="#br0" timeOffset="34530.975">10560 15014 108,'0'-2'17,"-5"-1"17,5-3 4,0 1-30,0 2-8,5 1-14,1 10-24,3 0 9,-12 17-21</inkml:trace>
  <inkml:trace contextRef="#ctx0" brushRef="#br0" timeOffset="34718.9858">10524 15642 62,'-5'-2'63,"13"2"-63,-11 0-7,21 0-16</inkml:trace>
  <inkml:trace contextRef="#ctx0" brushRef="#br0" timeOffset="35511.0309">10973 13744 116,'0'-9'40,"0"9"-14,0-5-5,0 5-3,0 0-11,4 3-7,-4-6-9,2 3-30,-1-1-55</inkml:trace>
  <inkml:trace contextRef="#ctx0" brushRef="#br0" timeOffset="35724.0433">11025 13226 156,'-3'-5'19,"3"2"1,2 3-17,1-5-3,7 0-16,2 5-38</inkml:trace>
  <inkml:trace contextRef="#ctx0" brushRef="#br0" timeOffset="35903.0535">11151 12305 69,'25'-29'0</inkml:trace>
  <inkml:trace contextRef="#ctx0" brushRef="#br0" timeOffset="39063.2342">21677 4244 53,'-6'2'0</inkml:trace>
  <inkml:trace contextRef="#ctx0" brushRef="#br0" timeOffset="40234.3012">21653 4242 53,'0'-1'4,"-5"-2"4,4 0 2,1 6-1,-9-3-9,-3 0 0,6 0 3,5 0 4,1 0 10,-2 0 6,5 0 8,-3 0 5,0 0-3,3 3-15,-6-6-10,6 3-6,-7 3-2,8-3 2,-4 0-2,2 0 0,-1 0 0,-2 0 0,1 0 3,1 0-2,14-3 0,15-1 3,1 2-4,2 2 0,7-2 0,0-2 1,1-1 0,2 1-1,12 0 0,3-5 1,-7 2-1,4 2 0,9-4 0,-3 6 1,1 0-2,-7 1 1,9 0 0,5-4 0,7 2 0,0-6 0,-7 3 0,-13 1 2,-15 0-3,-12 1 1,0 3 0,6-1-1,-4 3 0,1-1-1,-6-1 1,10 2-1,3 2 0,5-4 2,-1 2 0,-3-4-2,-1 5 2,-9-7 0,-2 4-1,1 4 2,3-1-3,3-1-2,2 5-2,5 0 0,-5-2 2,3 0 4,8-3-1,-3 0 2,4-2-1,0 1 0,-12 1 0,8-3 0,-15 3 0,1-3 0,-1 3 0,12-3 0,-3 3 1,5 0-1,11-3 0,1 1 0,2-1 0,-12-1 0,2-3-1,-5 4 3,1 3-2,-12-3 0,3 3 0,2 3-2,-15-2 3,7 1-1,-4-2 0,3-3 0,4 3 0,5-2 0,-4 1 0,8 2 0,0 1 0,-2 1 0,-5 2 0,-6-1 0,-5 1 0,-10 0 0,0-5 0,2 0 1,5 0-1,-2 3 0,7-3 0,-4-2 0,4 2 0,1-1 0,-10-2 0,-4 2 0,-5-3 0,10 2 0,-7 1 0,-8 0 0,7-4 1,9 4-1,8-2 0,7 0-1,6 1 1,3-1 0,-2-1 0,4 1 0,-9 0 1,-5 1-1,-12 0 0,-5-1 0,-4-3 0,-6 6 0,3-1 0,3-1 1,4-1-1,-3 3 0,4-4 0,3 3-1,5-3 1,5 4 0,-9-5 0,6 2 0,-2 0-1,2 2 1,-3-3 0,13 1-2,-7 2 0,0-1-4,-3 2 0,-2-7 0,0 6-17,-10 4-26</inkml:trace>
  <inkml:trace contextRef="#ctx0" brushRef="#br0" timeOffset="73458.2015">29141 14821 80,'0'-2'21,"1"4"-10,-2-1 8,2 1 4,-1-4 3,-1 6-7,4-5 8,-5 2-9,2-1 0,-1 0-3,-1-1-8,4 2-2,-4 0-4,2-2 0,0 2 5,0-1-5,0-1 1,2 2 7,-4-2-3,2 0 5,0 3 0,0-3-6,0 2 7,0-1-9,-1-1 0,1 0 2,0 2-2,0-2-1,0 1-2,0 1 3,-2-2-1,5 3-2,-3-4 0,0 2 3,0 0-2,2 1 0,-4-2-1,2 2 2,0 0-1,2-3-1,-4 3 0,2-1 1,2 0-1,-2 0-1,0 0-1,-2 3-7,7-3 4,-4 1-12,18 2 10,10 5 5,7-3 3,3-2-1,-2 9 0,-6-4 1,8 5-2,3-8 1,-5 2 0,-19 0 0,15-3 1,-11 4-1,-4-2 0,-8-3 3,-10 0-2,6 0-1,-9 2 0,5-8 0,-4 6 0,2 0 0,0-1 0,2-1 1,-4-2 0,4 5-1,-2-4 0,0 0-2,0 1 2,1 1-1,11 0 0,-2 1 2,0 2-1,-9-4 0,8 2 0,-7 0-1,-1-4 1,-1 2 0,3-1 0,-3 0 0,4 0 0,2 7 0,-4-5 0,4 0 0,0 1 0,-1-3 0,-1 6 0,0-11 0,-4 5 2,3-1-2,-6 0 0,3 1 4,-1-2-4,1 2 2,-3 2-2,3-4 2,0 4 1,0-2-3,0 0 0,3-2 2,-6 2-1,3 0 0,0 2-1,0-4 1,-1 2 6,2-2-7,-1 0 7,4-15-1,-2-2-4,5-2-2,-1 3 0,-4-6 0,5-5-1,2-5 1,-3 5 0,5 2 2,-5 5-2,1-3 0,0 0-1,-1 5 2,1-1 3,0 1-4,-1 6 0,-2 2 4,4 1 1,1-8-5,-4 5 0,3-1 0,3-2 5,-3 1-4,-6 6 1,1-2 5,3-5-6,-5 3-1,2 1 4,-4-3-3,1-1 4,4 7-5,-2 2 0,-1-6-1,6 2 2,-7 2-1,5 1 0,-2 4 0,-1-1 2,2-3-2,1-1-1,-2 3 1,-2 3 0,-1 1 3,0-1-3,0-6 0,5 5 0,-8 2 0,6 3 0,-6 3-1,3-3 3,4 0-3,-8 0 1,8 0 0,-5 0 1,2 0-1,-2-3 0,2-3 0,-1 3 2,4-2-2,-8 5 0,4-3 0,2-1-1,0-2 1,-6 2 0,8-2-1,-4 0 2,0-2-1,0 5 0,0 0 0,0 0 2,0 3-2,0-8-2,2 1 2,-2 2 0,0-4 0,-6 2-3,8 8 3,5-2 3,-16 2-3,9-1 0,0 0-2,2 0 4,2 2-3,-6-2 1,0-2 0,4 4 0,-4-2 0,2 0 0,0 0 0,-2 0 1,2-2 0,0 4-1,0-2 0,2 0 5,-7-9-5,2-2-3,2 3 3,-1 3 0,-2-1 1,4-2-1,0 2 0,0 2 1,-2 4-1,5-7 0,-3 4 0,-3 6 1,5-3 0,-2 0-1,-2-2 0,5 2 1,-4 0-1,-1-3 0,5 1-2,-4 2 4,1 0-3,1-1 1,-1 1 0,-1 1-1,2-2 1,-2 2-1,4-2 0,-5 1 1,1-3-6,2 6-32,-1-3-36,0 3-38,-1 7-35</inkml:trace>
  <inkml:trace contextRef="#ctx0" brushRef="#br0" timeOffset="75858.3388">29793 14105 105,'0'-1'50,"-3"2"-39,4 1 3,-4-1-4,6-1-10,-1-7-3,18-11-45</inkml:trace>
  <inkml:trace contextRef="#ctx0" brushRef="#br0" timeOffset="79825.5657">31117 11430 61,'0'0'23,"0"0"-9,-1-2-4,-3 7 2,3-7-5,-1 2-4,4 0 4,-10 4-6,-3 0 0,2-4 1,6 3-2,3-6 2,1 3-2,-2 3 0,1-3 1,1 0-1,1 0 0,-2 0 3,0 0-1,1 0 1,-2-3-2,1 3 4,1 0 10,-1 0-5,0 0 0,-1 0-2,1 3-3,1-3 0,-1-3-4,0 6-1,-1-3 5,1 0-4,-2 0 0,5 0 3,-7 0-1,5 0 7,1 0-4,-2 0 1,0 0 8,0 0-13,0 0-1,9-3 1,8-1-1,30 4 0,21-1-1,9 1 0,-3 2 1,-1-4-1,-4 2-1,-3-3 1,-11 3 0,6-4 0,-24 4-1,-13-2 1,-14 2 1,-7 0 1,-3 0-2,0 3 5,-4-6-2,4 3 10,-4 0-11,5 0 0,-1 0-1,-1 3-1,1-6 0,1 6 0,2-3 0,-3 0-1,0 0 1,-3 0 0,7 0 0,-5-3 1,1 3-1,0 0 0,-3 3 1,6-6-1,-3 3 0,0 0 0,0 0-1,0 0 1,0 0 0,-3 3 0,6-3 1,-6 0-1,3-3 0,-3 6 0,9-6-2,-9 3 2,7 0-2,-4 0 0,8 0 2,1 3-1,-2 2 1,-5-10 0,-2 10 1,0-5 0,0-2-1,4 4 1,-8-7-1,4 8 0,7 1-2,11-4 2,7 0 0,-7 4 0,-1 0 0,1-4 0,-12 0 1,-3 5-1,0-8 0,0 6 0,-3-6 5,0 6-5,-3-3 12,3-3-1,-3 6-6,6-6 0,-3 1-5,-3 4 0,3-2-1,0 3 1,0-3 0,0 0 0,-2 0 0,7 0 0,-5 0 0,-3-3 0,3 9 1,0-9 0,0 3-1,0 0 0,0-3 1,0 3-1,3 3 0,-6 0 0,9-6 2,-12 3-1,9 0-1,-6-3 1,6 6 0,-6-3 4,3 0-5,3 0 0,-9-3-1,9 3 1,-6 3 0,9-3-1,-6-3 2,-3 3-1,3 6 0,-3-9 0,6 3-1,-3 0 1,0 0 0,0-3 0,-3 3 0,6 0 3,-3 0-3,0-2 0,0 2 3,0 2-1,0-2-2,0 0 3,0-2-2,0 2 0,0-15-1,0 2 0,0-1-2,0 1 2,-3-3 0,3 0 0,-3-1 2,3-3-4,0 5 2,-3-2 0,3 2-1,0 3 1,3-2 0,-3 0-1,3-1 2,-5-1-1,2 0 0,-1-1 0,2-3 1,-1 1-1,2 0 0,-2 2 0,3-5 2,3-2-2,-6-1 0,4 0 0,2-3-1,0 3 1,-2-2 0,-1-1 0,-3 2 0,3 2 2,-3-5-1,-3 8-1,14 0 8,-8 0-5,6 0-3,-6 1 2,1-4 1,2-3 0,7-9-3,-2 11 2,-8-4 7,3 0-4,1-5-2,-7-1-1,3-2 1,0 3 1,-3 1-4,6-4 0,-6 2 2,2 5-2,1 1-1,3 3 1,-3 2 0,4 1 2,-2-1-2,-2 4 0,3-2 5,-9 0-4,9-2-1,-3 1 0,4-4 0,-4 5 4,3-5-4,0 3 0,-3-2 1,6-1-1,-2 0 0,-4 2 3,0-3-3,0 9 5,0-4-4,-3 3 3,2 3-4,1 2 3,0 3-3,0-8 0,1 6 0,-4-2 3,0-1-3,8-8 0,-8 3 8,0-5-6,0 5 2,0-11 3,0 13-6,0-5 2,0 6-3,-2-9 0,4 8 4,2-4-4,-2 1 0,2-5 1,-2 2 0,-2-6-1,0 1 0,-2 4 0,2-2-1,-3 3 2,2 4-1,-2 3 3,3 1-2,3-1 5,-6-5-6,-2 6 0,10-1 3,-8-3-2,0-4-1,1-1 3,-5-4-2,4 5 1,0-3-2,-3 2 0,3 5 1,-2 1-1,5 3 0,0 4 0,3-4 1,-3 6 0,0 1-1,3-1 0,0-3-2,0 0 3,-1-1-1,1 1 1,-3 7-1,3-7 0,-3 4 0,3 2 0,-3-1 3,1 4-3,5-3 0,-3-1 0,-3-3 1,5 3 0,-2-9-1,-3 1 0,1-6 5,1 1-5,-1 0 0,-2 1 3,-1-2-3,4 7 1,-4-2-1,4-3 0,1 5 0,0 1 0,-6 3 0,10 1-1,-7-4 3,4 2-2,-4 3 0,0-2 0,5-5-1,-7 5 1,4-1 0,-2-1 1,5 1 0,-5-3-1,3-2 0,0 3 0,-6 1-1,7 7 1,-4-3 0,3 0 1,-1 0 0,2 8 0,-7-8-1,3 5 0,0-4-1,0 1 1,3 0 0,-3 0 0,0 4 1,1 1-2,-5-3 1,7 7 0,-2-4-1,-2 0 1,1 1 0,0 1 0,1 1 2,-2-6-2,1 3 0,0 0 0,0 0-1,0 3 1,0 1 0,-3 0-1,7 0 3,-8 0-3,7 0 1,-6 0 0,6 0 0,-3 0 0,-3 0 0,3 0-1,3 0 3,-3-2-2,1 4 0,-5-2 0,8 0 5,-8-2-4,7-1-1,-6 1 0,3-7 3,4 5-4,-5-6 1,1 5 0,-3-4 0,6 1 0,-6-1 0,3-3 0,0-3 2,0 5-3,-3 1 1,3 0 0,2 1-1,-4 5 1,4-1 0,-2-1 0,-2 3 2,4-1-4,-1 2 2,-1-2 0,0 3 0,0 0 0,0-2 0,-3 4-1,3-2 3,0 0-5,0-2 3,3 4-8,-6-4 7,6 4-9,-3-4 5,0 2 1,-1 2-6,2-2 0,-2-2-21,1 2-26,4 9-37,-11 17-31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28.34025" units="1/cm"/>
          <inkml:channelProperty channel="Y" name="resolution" value="28.33948" units="1/cm"/>
        </inkml:channelProperties>
      </inkml:inkSource>
      <inkml:timestamp xml:id="ts0" timeString="2020-04-19T10:16:25.89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25871 8334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2.84167" units="1/cm"/>
        </inkml:channelProperties>
      </inkml:inkSource>
      <inkml:timestamp xml:id="ts0" timeString="2020-04-19T10:39:27.11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10218 10718 141,'2'-3'23,"-2"6"-12,0-7 15,0 4-8,0 0-14,-3 0 0,4 1 9,-1-2-3,-1 0 7,4 1-9,-5 0 8,2-2-4,2 4-10,-1-2-2,-1 0-2,0 0-1,2 0 2,4-3-1,15-4 2,-2 0 0,-1 1 1,3 0-1,-6 4 0,7-6 0,-2 6-1,0-3 1,1 5 0,-10-2-2,2-6 2,-5 6 1,-2 4-1,-9-2 0,3 3 2,-3-3-2,6 0 0,-3 0-1,0-3 2,-3 3-2,3 3-5,3-3-6,-2-3 3,-4 3-25,2 3-7,4 6 18,4-9-11,-7 8-17</inkml:trace>
  <inkml:trace contextRef="#ctx0" brushRef="#br0" timeOffset="7626.4362">10466 10667 279,'4'-2'21,"-4"1"-15,2 1 0,-4 0 7,1 0-2,1 1-8,-2 1 2,2-5 4,0 6-2,-1-3 7,1-2-13,1 2 0,-1 2 3,-1-2-4,1 1 0,-3-4-3,6 5-33,-3 2-10,1-1-49,13 9 2</inkml:trace>
  <inkml:trace contextRef="#ctx0" brushRef="#br0" timeOffset="8587.4911">11746 9034 234,'0'-10'9,"0"11"-3,0-1-1,1 0-5,-2 1 5,2-1-3,-4 2-2,3-4 0,0 4 0,0-2 3,2-2-3,-5 4 0,6 4-1,3 2 0,-2-2 0,1 6-18,3-4-8,-3 2-4,-3-1-9,1 3-18</inkml:trace>
  <inkml:trace contextRef="#ctx0" brushRef="#br0" timeOffset="21276.2169">24916 7531 166,'2'2'6,"-4"-2"-1,4 0-5,-2-1 20,-3 1-4,3 4-3,-2-7 0,4 3 8,-4 0-9,4 0-4,-2 3-1,-2-3-5,2 3-1,0 4 2,3 7-2,-6-1 5,5 10-5,-2-4-1,0 1 2,1-1-2,-1 8 1,0-5-1,-1 3 0,1 5 1,1 5 0,-4-1 1,5-4 4,-5 3-5,1-1 2,2 2-3,-4-1 1,4-2 1,4 2-1,-4 4-1,-4-5 3,0 6-2,2-5 3,-1 7-4,-1 7 1,5 0 7,8 12-8,-2-1 0,2-3 3,4-4-1,-3 0 4,3-8-5,-8-5 0,2-1 7,-3-3-8,1 1 1,-2-1 2,2 1-1,-1 3 1,1 0-3,2 3 1,0-7 1,1 0-2,0-6 0,3 3 3,-5 3-3,-3 2 4,5-3-4,-2 4 0,1 7 7,-2-13-5,2-1-2,-1 2 1,-1 1 3,6 4-1,-11-7-3,8 0 0,-2 2 5,-3 1-3,-1 1-2,3-6 0,1 5 1,-1-4 2,-1 3-3,2-4 0,0-3-1,-3-7 1,0 1 0,0 0 0,0-5 2,0 6-2,-1-3 0,1-1 0,1 1 0,-4 3 2,3-1-2,0 2 0,0-2 1,4 3-2,-4-2 1,6-1 0,-4 3 0,2-7 0,-4 9 0,5-8 1,-2 1 1,0 3-3,-3-6 1,2 8 0,-2-2 4,0 2-4,7 1 0,-4 7 0,4-6 2,-4 0-3,4 2 1,1 1 0,-5-5 2,4 4-2,-1-4 0,3 2 0,-1-2 1,-2 0-3,2 5 2,1-3 0,-1 3 4,-2-2-4,-2-5-1,2 7 1,-2-2 0,1 0 3,-2 2-3,3-4 0,0 3-1,-2-2 2,1-1-1,1 1 0,4 0 1,-5-2-1,-1-3 0,0 0 0,-1-1-1,2 1 2,-2 2-1,3 0 0,-2-1 0,2 1 1,2-1-1,2 0 0,-4 3 1,9-1 0,-9-3-1,10 3 0,-10 4 1,3-10 1,3 2-2,-6 3 0,4 2 1,-1-3 0,5 8-1,-1-3 0,1 6 1,-2-2 1,1 3-2,-1-1 0,0-7-4,-6 2 6,7 2-2,-7-6 0,2 6 2,2-6 6,-4 6-8,0-2 0,3-5 3,-3 2-3,1-6 0,-1 9 0,3-7 2,-7 8-2,5-8 0,-3 0 0,2 1 0,1 2 1,-4 2-1,2-4 0,0 1 1,2-1-1,-5-1 0,5 1 0,-2-4-2,-5 1 2,1 3 0,8 0 0,-6 0 2,5 2-1,0 0-1,1 1 0,-1-1-1,-1-6 1,-1 4 0,6-5 0,-8 1 0,5 4 1,-1-2-1,1 2 0,0 1 2,-1 1-2,0-2 0,1 6 0,3 3 1,0-6 2,3 3-3,-6 4 0,6-2-1,-5 1 2,3-3-1,-4-1 0,3 0 2,2 7-3,2-7 1,5 4 0,0 3 2,-2-1-2,1-5 0,-4 1 0,0-3 1,-2 0-2,-5-2 1,4-2-1,-5 3 1,-4-3 1,5 1-1,-5 0 0,5 2 1,-6-3-2,5-3 1,-4 4 0,6-4 1,-7 3-1,4-3 1,-1 0-1,-1 4 0,1-4-1,0 2 1,2 1 0,1 1 0,-5-2 0,8 3 0,2-2 0,-6-1 0,9 1 1,-8-1-1,6-2 0,-5 3-2,-2-4 3,-2-2-1,13 1 0,-16-3 0,6 1 0,0 1 0,1 3 0,-3-5-1,0 3 3,3 2-2,-1-6 0,1 6 0,4-3 0,-8 5 0,2-5 0,1 3-1,-5-3 2,6 5-1,-3 1 0,-1 2 0,5-10 1,-2 5-1,8 7 0,-7-9-1,3 1 3,-6-4-3,5 2 1,0-3 0,-6 3 0,4-7 0,-7 3 0,4-3 0,0 6 1,-4-4-1,4 1 0,0 1 0,-2-5 0,4 6 0,-6-5 0,1 6 0,4-6 1,-2 9-1,6-5 0,-6 5 0,1 3-1,5-4 1,3 2 0,-6 2 0,3-4 0,-3-1 0,-2 1 0,3 0 0,-2-4-1,-2 1 1,1 1 0,-2-1 1,2 2 1,5-2-3,-9 1 1,-1-4 0,4 0-1,-6-8 1,-2 3 0,3 1 0,-2-2 1,-1 1-2,2 3 1,-3-4 0,5 4-1,1-4 2,-6 4-1,2-2 0,-1-2 1,4 2-1,-5-2 0,4 5 0,-4-7-1,7 4 1,-8 1 0,4-5 0,-2 6 1,2-4-1,0 6 0,0-9 0,-1 7-1,6-1 1,-8 0 0,10 3 0,-3-2 1,-1 1-1,-1-2 0,0 0 0,0-1-1,1 1 2,5 0-1,0 2 0,1-2 1,-3 0-1,9 2 0,-6 1 0,6-1-1,1 3 1,-7 0 0,6-2 0,-6-1 1,-3-2-1,1 1 0,7 0 0,-2-2 0,-3 3 0,-2-2 0,1-3-1,4 7 2,-4-5-1,0 0 0,1 0 0,-5-3-1,-4 3 1,6-3 0,-6 4 0,2-5 0,-5 2 0,6-3 0,4 0 0,-4 6 0,2 0 0,11-4 0,-5 4 0,-3-4 1,-6 3-3,7-3 2,-2 2 0,-5-1 1,1 1-1,3-1 0,-5 0-1,6 2 3,-1 0-3,5 2 1,-5-7 0,4 4 1,-5 1-1,4-2 0,-5-3-1,9 3 2,-8 1-2,1 2 1,2-6 0,3 1 1,-11 2-1,12-3 0,-3 0 0,-4 3 1,2-6-2,-3 6 1,5-6 0,3 6 1,-7-6-1,-1 6-1,5-3 1,-4 0 0,1 3 0,-5-3 0,4-3 0,-4 6 0,-1-5 0,4 2 0,-1 0 0,4 0 1,-5 0-1,3 0 0,2 0 0,-1-1-1,3 1 1,-1 0 0,2 3 0,-6-3 1,4 0-1,-2-3 0,-3 4 0,0 1-1,-3-1 2,6 1-1,-8-2 0,8 1 0,0-7 1,-1 8-1,8-4 0,-4 1-1,1 1 1,4-3 0,-1 6 0,-2-6 1,-3-1-1,6 4 0,-4 4 0,-5-8-2,-1 5 2,-2-2 0,5 5 0,-6-4 1,-1 0-1,2 3 0,3 1 0,-1-7 0,2 6 0,3-3 0,-1 5 0,6-7 1,1 4-1,-4-2 0,3-2 0,-3-1 0,-1 0 0,-7 2 0,-3 1 0,2-3 0,-1 0 0,1 3 0,8 0 0,-2-4 0,1 1 1,1 3-1,0-5 0,1 5 0,-11 0-1,0-2 1,0 4 0,-2-2 0,-5-2 1,8 2 0,-4 2-1,-1-4 0,2 2 0,-1 0 0,6 0 0,6-4 0,-1 1 1,3 0-1,3 1 0,-2-1 0,-6 0 0,-2 4 0,1-3 0,-5 3-1,4-3 2,4-2 0,-2 2-1,-2 3 0,3-8 0,1 4 0,7-4 0,-8 3-1,2 2 2,0-3-1,-1-3 0,3 6 0,-3-1 0,2-4 0,2 1 0,-6-4 0,4 4 1,1 2-1,-1-1 0,-4 0 0,-3-2 0,6 1 0,0 2 0,-1 0-1,3-5 2,0 7-1,-2-2 0,-3-1 0,0-4 0,4 3 0,-7-3 0,8 4 0,-1-3 2,-1-1-3,-4 2 1,-1 2 0,3 1-1,-2 1 1,7-7 0,6 7 0,-7-3 1,0-2 0,2-1-1,-1-1 0,0 0 0,0-1 0,-5 3 0,2 0-1,-1-1 3,4-1-3,-8 0 1,11 4 0,-10-7 0,8 4 0,-10-6 0,3 7 1,2-7-1,-4 1 2,2 2-2,0-2 0,-1 6-2,-2 4 2,1-5 0,2 5 4,-1-9-4,9 5 5,-11 1-5,6-5 1,-2 2 12,1-1-13,-4 2 8,-3 2 1,3-3-7,0 1 8,-2-3-10,6-2 0,-2 3 3,2-3-2,-2 2-1,0-1 0,6-5 2,1 2-1,-4-4-1,6 0 0,-9 3 2,-3 2 0,3 3-2,-3 4 2,4-2-1,5-3-1,-6-1 0,0 4 0,6 1-1,-2-4 2,1 6-1,-4-9 0,3 3 1,-5 0 2,1-4-3,-1 1 0,-1-2 3,-3 2-3,4 3 0,-2-4 0,0 8 2,3-5-5,-5 11 3,1-7 0,1 3 1,5-3-1,1-2 0,-1-2 1,-5 6 0,4-3 9,-2 0-8,-2 2-2,-2 4 13,7-9-13,-2 0 0,-2 2 1,6-7 2,4 0-3,1-2 0,0-1 0,1-4 2,-3-6 0,-2 1-2,-5-2 0,6-4 1,-6 7 1,0 4-2,1 2 0,-5 2-1,8 0 1,-4-4 0,6 1 0,-3-1 1,3-6-3,-5 0 2,5 1 0,-6-10 1,-4 10-1,-2-8-1,1 5-3,-4 3 4,0 7 0,-4 9 0,4-3 0,4 2 1,-1-2 0,-3-3-1,6-3 0,-2 7 1,-4-7 0,5-8-1,1 4 0,-3-3 1,-3-8-1,0 2 0,4 11-1,-4-4 3,8 6 0,-7 0-2,2 3 0,0-1 0,6-2 0,1 2 0,1 0-1,-6-5 3,9 1-2,-8-1 0,5 2 0,-1-4 2,1 8-2,-2-4 1,2 3-1,0 4 1,1-4 7,6 0-8,-9 5 0,6-3 4,-3-1-4,-6 2 3,2-5-3,-6 4 3,1-2 2,5-2-5,-8-5 0,7 4 4,-4 4-3,4 5 2,1-7-3,-1 0 0,8 3 0,-7 5 1,4-4-1,-2-3 1,1-1 0,-1 4 0,-4 3-1,3-4 1,3 3 0,-6-1-1,7 0 0,-5-13 1,8 2-1,-1-4 0,-3 3 0,9 1 0,-6 0 1,-8 5-1,5-4 0,0 5-1,-5-1 4,1 4-2,0 1-1,3-5 0,-5 2-1,11-7 1,-8 6 0,3-2-1,-2 0 3,0 0-3,3-3 1,3 5 0,-7-2 0,3 1 0,-2-2 0,1-2 0,-1 6 1,-3-2-2,-2-2 1,0 3 0,2 1-1,0-3 1,-1 2 0,3 0 2,0-6-2,5-1 0,-7 3 0,2 2 0,1-8-3,1 0 3,0-3 0,-3 2 0,0 2 3,-1-6-4,1 9 1,1-10 0,1 5 0,-2-2 0,6 0 0,-3-1 1,5 2-1,-4-5 0,3 2 0,-9-8 0,2 4-2,-2-4 2,1 5 0,-1 2 0,0 1 2,6-3-2,4 5 0,-4-5 0,6 5-2,0-9 2,-5 7 0,1-2 2,1-1 0,-2 5-4,-7 0 1,1-1 1,0-2 0,-1 1 0,0 2 0,-3-3-1,0 3 2,-2-5 1,11 7-2,-8 4 0,1 5-1,-4-4 1,6 4 0,0-2 0,-6 4 1,-1-1-2,8 0 1,-8 5 0,4-4 0,-4-2 0,3 6 0,-1 0-1,5 2 3,-4-5-2,1 1 0,1 2 0,0-4-1,-1 2 3,1-1-2,-1 2 0,0-4 0,-1 0-2,-1-1 2,1 0 0,0 0 0,-3-1 1,3 1-1,6 3 0,-3 0 0,-3 4 0,3 3 0,-5 1 0,5-1-1,-1 3 1,-5-1 0,3 2-1,4-9 3,-4 6-2,0 1 0,-1-2 0,5-5 0,-4 2 0,3 7-1,-6-10 1,9 2 0,-2-1 1,-4 9-1,0-14 0,7 17-1,-10 0 1,7 1 0,-6-3-1,5 5 2,-9-2-1,8 2 0,-5-1 0,10 0-1,-10-2 1,5 2 0,-1-2 0,2-1 0,2 5-1,-2-8 1,0 3 0,7-1-1,4-7 2,-12-3-1,6 5 0,1-2 1,-4-3-1,3 8 0,-3-4 0,8 2-2,-7-3 2,2 0 0,8-3 0,1-7 1,-7 1 0,1-7-1,-2 5 0,-1 4-1,1 1 1,-8 5 0,-1-1 0,5 10 1,-5 0 0,1 0-1,-4 3-1,7-3 1,-2 4 0,1-4 1,-4 1-1,5 5 1,-7-3-2,7-2 1,-7 6 0,-1 1-1,2-1 2,-2 2-1,7 2 0,-8-4 0,2 2-2,-3 2 2,5-5 0,1 3-1,-5 1 1,-1-1 0,8 0 0,-10-3-10,7 5 6,-2-1-20,-3-1-7,4 0-12,1 3-35,-5 7-35,-10 11 10</inkml:trace>
  <inkml:trace contextRef="#ctx0" brushRef="#br0" timeOffset="33605.922">29579 17011 188,'0'-2'59,"0"4"-28,2-2-12,-4 0 15,2 3-19,0 2 1,6 2 3,-5 0-2,4 2-1,-8-6-4,6 6-9,-3 4 15,-6 7-18,-4 13 6,-1 4-4,-8 1 1,5 4-3,-5-2 0,7-1-5,7-6 1,0 18-29,0-9-51,8-18 74,8-4-140</inkml:trace>
  <inkml:trace contextRef="#ctx0" brushRef="#br0" timeOffset="34362.9652">29545 17811 62,'2'0'204,"-2"2"-204,0 5 0,0 6 27,0-2-2,0 3-1,-3 5 2,4 1-7,-4 8 4,0-1-3,3 1-9,-6 2 7,3-9-13,3 2 0,0-8-5,-6-3 2,-1-3-4,7-1 1,3-8-29,1 2-24,-4-2-26,-4-2-25</inkml:trace>
  <inkml:trace contextRef="#ctx0" brushRef="#br0" timeOffset="36061.0625">30723 13469 53,'-4'-17'3,"8"1"-2,-4-2 1,-4 2 1,8 1 1,-4 3 4,0 0 1,0 4 5,2-3 2,-2 10 3,4-3 8,-8 1-7,8 3-12,-4-2 5,0 2-13,-6 2-3,6-2-1,-7 2 1,-1-6 3,-4 6-2,12-2 4,-3-3 0,11 4-2,-13-1 0,5-1 0,5 4 1,-5-6-1,-5 3 0,10 1 0,-5 1-3,-8-2 3,16 0-3,-8 3 0,-8 11 3,5-3 0,-1 4 2,2 7 0,-9 12 11,11-3-1,-8 4-8,1 5 6,-4 4 0,4 17-1,-2 11 6,-3 6-10,5 1 5,1 1-10,9 2 1,8 3 6,1 0-1,-4-12 1,-8-3-4,-3-3-2,-8-6 4,1 0-5,-7-1 0,10-4 1,-6 19 0,-1-5 0,11-3-1,-3-1 0,-1 6 4,-4-6-4,10-5 0,-2-3-1,1 2 4,-5 9-3,1-16 0,3-5 0,-3 2 1,1 2-1,-4 16 0,1-10 3,-3 2-3,-5 5 2,5 7-2,2 3 0,11 3-2,7 0 4,2-9-2,2-8 4,-6-3-3,5 2 4,-8-1-3,2-11-2,0 0 13,-1-9-12,1 8 4,-2 0 0,-4-10-2,-4 1 4,10-4-7,-5 11 2,5-3 0,-4-3 0,4-7-2,0 6 2,4-11-2,-10-10 2,2 0-2,4 3 0,-9-3 1,3-10 0,0-3-1,-2-1 1,4-3-1,-7 4 2,5-4-2,-5 4-21,1 4-29,-8 12-48,0 1-20</inkml:trace>
  <inkml:trace contextRef="#ctx0" brushRef="#br0" timeOffset="36618.0943">30504 17556 228,'-2'0'25,"1"-2"-6,2 2 29,-1-3 14,-1 3-23,-1 0-18,4 0-17,-4-2 7,2 4-11,0-4 0,8 4 0,7 0 1,4 1 1,-3 3-2,-5 5 0,-5-5-3,-9 5 1,3 3 2,-17 13-1,-15 2 2,-7-2 2,3-2-2,5-13 0,19-6 5,10-6-6,5 0-3,-3 0 3,9 0 0,12 0 2,17-3-2,8-6 0,2-1-1,7-4-13,-4-3-9,7-2-7,-3 1-12,-12-3-17,-12 1-18,-17 0-35</inkml:trace>
  <inkml:trace contextRef="#ctx0" brushRef="#br0" timeOffset="39246.2446">29397 14520 124,'12'0'27,"5"-3"2,-12 5 6,-5-1 1,3 1-13,-6-2-1,3 1 6,0 1-11,0-5-7,0 4 7,2-1-13,5 0 1,14-6-5,-4-2 2,14 4-1,0-1-1,5 0-1,10 5 1,6 0 0,-4 5 1,15 1-2,13-3 2,-10 2 0,-10-2-1,-5 3 0,-5-3 1,-8-3 0,-11 3 1,-11 0-2,-1-1 3,-3-2-1,-3 0-2,-5 2 0,-5-1-1,1-2 2,0 2 0,-2-2 4,4 1-5,-5 0 11,3 0-11,-2 0 0,4 1 0,-4-2 0,4 1 1,-2 0-1,0 0 0,1 1-5,1-2 5,-2-1-5,0 4 4,1-1 1,5-4 0,10 5 0,-4-2 1,-2 1 0,4-1-1,0 0 0,13 2 0,-4-4 1,-2 2-2,2 2 1,-13-2 0,-5 0 1,-2 2-1,-6-4 0,3 4 0,-3-2 0,1-2 0,-5 4-1,-2-4 2,-6 0 2,-3 1-3,9-1 0,-13 0-1,-5-4-1,-8 3-2,0 0-3,-7 3-9,11-1 14,5-4-10,7 5 6,17 0 2,4-2-3,-2 4-1,0 1-4,4-6-13,4 9 14,10 0 6,7 1 5,8-4 1,-2 4 0,-1-4 2,4 2-3,-2-2 3,-9 0 18,0-2-14,-7-2 5,-3 2-2,-5 2-7,1-3 0,0-4-3,-2 5 0,-1-1 1,-7 3 0,1-3-2,-6 1-1,-6-6-5,-16 3 3,-6-2 0,-4-2 4,5 4-1,14-4 4,4 3-3,8 3 1,5 0 0,4-1-2,0 1-8,3 1-17,15 2 25,12 3-2,11 1 3,2-2 0,4 3 1,5-3 2,-12 0-2,-9-2 0,-14-1 16,-8-4-13,-11 4 6,0-5 5,-5 3-3,-9-2-6,-8-1-6,-8-4-3,-1 2 0,-2 2-2,12-1 0,2 3 2,12 1 2,7 0-1,0-4-11,1 9-9,9-3-2,5 3 16,9-2 7,-4 1 1,1-4 0,-5 3-1,1-4 1,-1 1 0,-1 1 4,0-6-2,-3 7 4,1-4 2,-15 2-3,4 4 5,-6-6-4,-2 2 0,0 0 3,-17 3-6,-14-1-3,-2 0 1,3-4-1,1 5 0,9 2-4,5-4-4,17 2 5,5-3-19,5 5-2,5 3-2,17-2 21,4 0 4,7-2-3,-4-2 3,-5-3 1,-9 4 1,-3-7-1,-4 4 14,-9-4 0,-2 1 18,-5 0-14,2 3-5,-6-5-7,-5-2-6,-8 1-9,-4-4 1,-4 7-4,6 0 10,6 1-10,3 2 5,8 3 2,-1-4-10,10 4 1,-5-3-8,11 5 7,3-2 14,8-2 1,-5 2 0,5-2 1,-8-1-1,1-4 5,-12 4 1,0 0 3,1-1 10,-8 2-14,4-4 0,-9 2-5,-5-1-2,4-1 0,-2 6 0,0-3-5,3 2 5,4 1-14,2-3-2,-1 9-21,-3-3-69</inkml:trace>
  <inkml:trace contextRef="#ctx0" brushRef="#br0" timeOffset="41765.3888">17387 9085 304,'1'0'18,"1"-3"-16,-1 3 0,-1 0-1,-4 5 1,-1 9-1,-3 8 17,-4 10-16,-3 14 12,0-7-5,-3 3-2,-3-2 4,3-12-9,6-9 2,2-6-2,10-9 0,-2-7-2,5 1 5,-1-1 5,5-19 36,14-34-46,11-23 3,-1 1 4,-7 11-4,-4 8 2,1 6-3,-7 8-1,-7 9 9,-7 10-8,3 7 6,-6 6 10,0 7-9,2 8-6,1 1-3,0-1-11,0 5 7,11 23-6,3 13 10,11 10 4,11 7-4,6-3 0,6 4-1,-8-4 0,0 6-3,-6-9 0,-4-9 2,-4-11-1,-8-6-1,-9-4 4,1-11-3,-9 1 6,-1-11-6,-1 0 3,-4 0 0,-9 0 3,-16 2-3,-14-5 2,-5-4-2,-3-2 0,-2 2 0,-7 1 0,-7-2 0,7 1 0,8-1 1,19 3 1,28 1-2,9-4-30,4 3-33,11-3-49,25-7-58</inkml:trace>
  <inkml:trace contextRef="#ctx0" brushRef="#br0" timeOffset="43899.5109">17423 9346 56,'-9'7'88,"7"4"-88,10-7 5,2-5 9,5-1 31,16-16-3,11-3-5,4-11-20,-4-2 15,-4 2 2,-10 5-8,-16 10-2,-15 5 2,-3 6-14,-12 0-10,-27 6-2,-19 14-12,-6 16 9,4 7 4,8 12-5,21-9-2,22-10-14,13-15 4,15-7-17,6-3 31,20-10-1,11-6 4,11-5-1,-23-9 2,-19 10 0,-18-4 0,-14-10-2,-26-4-28,-26 13-42,-22 3-75</inkml:trace>
  <inkml:trace contextRef="#ctx0" brushRef="#br0" timeOffset="44915.5689">15692 10612 242,'-3'-16'159,"6"16"-159,2-2-6,-5 7 3,0 3 2,2 9 0,-1 4 2,-4 19 12,-6-4-13,-15 7 2,3-13 1,6-8-1,-1-6 0,7-6 0,1-8 0,8 0 6,-3-14-6,-8-17-2,8-19 8,0-6-4,1-9 15,7-2-3,1 2-2,5 18 10,-11 17-15,6 24 3,-9 2 13,3 1-19,3-1-6,-9 7-8,22 13 7,10 21-1,13 11 2,7 2 0,3 6-2,2 0 2,0 1-4,4-4-8,3 7 1,-11-26-24,-8-6 30,-14-4 5,-6-12 0,-4-1 0,-2-6 1,-11-8-1,-2 2 0,0-1 7,0-1-6,-2 1 15,-18-8-1,-22 0-14,-23-1 0,-15 1-1,7-5 0,3 8-5,24-3 5,16 3-24,14 1-36,16-3-71</inkml:trace>
  <inkml:trace contextRef="#ctx0" brushRef="#br0" timeOffset="45299.5908">16141 10685 277,'9'0'26,"14"5"-21,5 6 9,-5 2 25,-6 3-32,0 8-2,-2 7 1,-6-3-6,2-8 5,-11-3-5,4-6-11,-3-9-4,1-4-4,-2 4 15,9-12 4,4-14 1,2-9 4,-3 1 2,3 8 1,-5 5 18,-4 16-17,-8 3 15,-2 3 0,3 0-8,-5 3-14,-16 25-2,-10 13 1,6 1 2,16-17-3,9-5-12,10-2-12,6-3-28,16-5 1,5-4-50,11-9-45</inkml:trace>
  <inkml:trace contextRef="#ctx0" brushRef="#br0" timeOffset="45462.6003">16625 10839 251,'-2'5'42,"7"-5"-42,18-5 17,0 2-6,4 9-11,3-5 0,-5 9-36,-4 5-56</inkml:trace>
  <inkml:trace contextRef="#ctx0" brushRef="#br0" timeOffset="45572.6066">16674 11068 211,'0'0'32,"6"-4"-29,16-10 15,13 1-18,15-6-26,7-2-134</inkml:trace>
  <inkml:trace contextRef="#ctx0" brushRef="#br0" timeOffset="45857.6228">17260 10519 304,'1'-4'50,"1"4"-32,-5-1 19,4 2-9,-2 1-13,-1 3-15,7 15 0,-14 20 19,8 2-6,-4 8-8,4-3-3,2 8-2,-7 3 0,11-3-61,-4-2-54,5-1-66</inkml:trace>
  <inkml:trace contextRef="#ctx0" brushRef="#br0" timeOffset="64497.689">29075 14272 90,'8'-9'37,"-4"1"-26,-1-2 16,-1-1 5,-1 6-5,1-2 3,2-3-3,-6 7-18,5-4 14,-3 2-2,0 5 4,-1 4-7,2 0-18,-1 0 1,-5-9-5,-7 20 1,-12 7 3,-5 3 0,3 1 0,4 2-2,-1-8-2,11-2-5,0-5 7,12-9-13,3 0-7,0 1 16,6 0-1,1 0-1,9-2 3,3 0 5,4 0-2,3 4 3,2-6-1,-7 4 0,1 1 0,-5 3-1,-1 4 1,-3 9 0,-7 2 12,-4 2-6,-5 1-5,-3-5 12,-3-3-9,-6 1 9,-3-3-11,-12 4 6,-12-8 5,-5 2-10,-4-9 0,-3-3-3,-1-7-4,3-6-12,7-12-26,11-3-22,16-17-61</inkml:trace>
  <inkml:trace contextRef="#ctx0" brushRef="#br0" timeOffset="64717.7015">29178 14053 136,'10'-17'162,"-8"20"-138,1-5 1,0-2 11,7-1-21,-2-2-15,13 0 4,-2 1-8,9-1-6,2 6-26,1 2 2,7-7-17,-1 6-10,1-1 13,1 4-15</inkml:trace>
  <inkml:trace contextRef="#ctx0" brushRef="#br0" timeOffset="67684.8713">29770 12772 76,'3'3'9,"-3"-3"-1,2 0 20,-1 0-3,-4-6-7,5 3 0,4-4-12,-3 3 10,-3 1 7,6-6-15,-3-2-2,-1 8-1,0-8 6,-1 2-6,-1-4 0,0-4 5,-1 4-9,-5-6 2,3-1 6,-3 3-7,-5 3 2,7 2-4,-6-1-2,1 6-1,0 0 0,0 4-5,-5 5 4,-3-1-9,-2 15 7,-1 4-1,1-5 7,6 4 0,7-4-5,2 0-6,10-4 4,1 0-9,4-3 13,4-3-1,5-4 4,0-1 5,-4-1 7,-4-6-3,-1 9 7,-7-5-9,-4 6-5,0-2-1,0 9-1,0 11 6,-8 13-1,-5 9-3,1-6-2,4 6-10,15 3-3,6 0-18,8 0-30</inkml:trace>
  <inkml:trace contextRef="#ctx0" brushRef="#br0" timeOffset="70441.029">16067 9375 315,'9'22'0,"-6"23"-67,6-1 55,-6-5-8,-6-10 16,0-7-2,-5-8 1,5-11 3,1-6 2,0-22 23,2-17-17,0-19 3,6-7 8,-2-2 7,-4-5-6,2-2-6,4 26 11,-2 10 3,-1 17-13,0 7-3,-3 2 3,2 10-1,-4 5-4,2 0-8,0 2-5,0 1 3,5 12-6,10 11 8,8 15-1,10 7 1,17 11-1,2 11-3,7-6-4,0-3 5,-3-7-4,-11-4 3,-5-8 2,-7-3 2,-5-13-2,-16-6 2,-6-10 0,-6-2 2,-3-4-1,0 3 1,-12-2 11,-35 7-11,-13-4-1,-7-4-1,-2-4-5,11 2-11,19-4-29,6 1-51</inkml:trace>
  <inkml:trace contextRef="#ctx0" brushRef="#br0" timeOffset="71003.0611">16586 9230 315,'2'-5'24,"0"5"-24,-4 0-20,2 0 15,2 7 3,1 10-9,2 8 4,-1-5-6,4 5-3,1-10 1,0 0 1,1-8 12,1-2 0,-1-5 2,-2 0 0,-2-5 18,0-5 22,1-6 4,-6-7-29,1 9-2,-4-4 22,-1 7-22,3 15-13,-1-1-3,1 5-18,0 29 15,3 14 1,9 8-14,4 4 3,12 9 3,-6 3 12,-2-1 1,1-12 0,3 1 0,0-9 0,1-9 0,1-11-2,-8-10 2,-8-12 0,-4-5 0,-9-7 1,-6-5 13,-15-11-10,-26-10 1,-7-10-10,-3-14 3,1-6-10,15-4-5,13-15-27,16-2-55</inkml:trace>
  <inkml:trace contextRef="#ctx0" brushRef="#br0" timeOffset="71225.0738">16761 8940 380,'-5'-5'42,"5"2"-40,6 4-2,2-4 0,8 0 0,18-5 1,26 0-1,1 0-40,0 2-12,-4-1-18,-5 0-30</inkml:trace>
  <inkml:trace contextRef="#ctx0" brushRef="#br0" timeOffset="71364.0817">17029 8944 148,'-46'10'44,"28"2"-17,13-12-11,5 0-10,0 0 1,14 0-6,13-2 10,20-3-11,16-4-14,6 1-64</inkml:trace>
  <inkml:trace contextRef="#ctx0" brushRef="#br0" timeOffset="73028.1769">17787 8741 156,'1'0'29,"2"3"-23,2-6-4,-1 1 14,-2 1 13,-1-1 0,3-1-18,-5 0 5,2 0 12,1-2-20,-2 7 18,-3-2-15,-1-2-10,2 1 6,-1-2-7,3 1 0,-7-7 0,5 9 1,-4-12-1,-4 2 0,7-2 0,-2-1 0,-1-3 0,5 4 0,-4 3-1,1 1 3,2-1-3,-5 2 1,4-2 0,0 3-2,-5-3 2,7 5-4,-2 1 3,3 2 1,1-1-1,1 7-1,-4-5-2,4-2 1,-1 5-2,-4-4 2,5 2 2,-4-1 2,4 1-3,-2-1 1,0-1 1,0 4-4,3 0 4,-1 8 0,2-1 0,-1 2 1,-3 8-2,0 2-1,-1 9 2,-1 7-1,-2-2 1,2-1 0,2-6 0,2-2 1,2 2-2,1-5 0,3-6 1,3 0-4,4-5-6,-2-6-1,1 0-9,2-10 20,2 1 0,-2-13 0,4-2 0,-4-12 12,-3 5-9,-2 0 15,-3-2-4,-2 6-4,-5 8 13,3 2-9,-8 0-1,0 8 16,4-7-22,0 9 4,-2-3 2,-1 3-8,8 0-5,-10 3-2,7-3-9,-7 7 11,10 10-10,-2 14 10,4 1 2,-1 3-2,-3-1 1,6-7-1,0 2 0,-2-2-4,1-2 0,-1 3-18,1 11-8,2-3-29,-1-9 21,-1 7-65</inkml:trace>
  <inkml:trace contextRef="#ctx0" brushRef="#br0" timeOffset="86257.9334">30513 13300 71,'-2'0'59,"4"0"-45,3-3-3,-1 0 14,3-3-5,-7 6 7,0 0-4,0 0 2,0-3-3,-4 1-14,0-1 5,4 1-7,0-1-3,-3 3-3,3-1 0,3 5-1,-3-9 0,4 3 1,-4-3-3,10 0 2,-4-1-3,10 5 4,-5-2 0,11 1-2,1-1 2,9-2 0,-6 7-1,4-5 2,0 0-2,7 0 1,-3 1 0,7 2 1,-4-5-1,-1 4 0,1 0 1,-3-2-1,-3-1-1,-7 5 1,-10-3 1,-3 2-1,-10 1-1,5-1 1,0 3-2,3-3 2,-5 4 0,1-4 1,3 0-1,-2 4 1,-1-3-1,3-1 0,-1 2 1,-3-2-1,2 2 0,-1-2 0,-2 2 1,0-1-3,-2-1 2,1 0 0,4 0-2,-5 2 3,1-2-1,1 0 0,1 0 0,2 1 0,-1-2 0,-5 2 0,1 0 0,-2-2 1,1 2-1,-3-1 0,0 0-1,3 2 0,0-2 0,0 0 0,-2 0-2,2-2 1,0 4-1,2-4 3,-4 4 0,2-2-1,2 0 1,-2 0 0,0 0 1,-2 0 0,4 0-1,-2-2 0,1 4 1,-1 1-4,11-8 2,-3 7 1,6-4 0,-5 2 0,3-1 0,0 0 0,0-2 0,-9 3 1,1-2-1,1 0 0,-2 0 0,-2 4 0,2-2 0,0-2 0,-3 4 0,6-2 0,-9 2 0,3-2 0,-3-2-1,6 4 1,1-2 0,1 0-1,2 0 2,3 0-2,-3 2 1,-1-2-2,0 0 1,1 1 0,-4-2 0,4 2 1,0-1 0,2-3 1,-8 3-1,7 0 0,-7 0-1,1 0 1,2 0 0,-7 0 0,3 0 1,0 0-2,0 0 1,0 0 0,0 0 1,0 2 0,0-4-1,0 2 0,-1 2 0,1-2 0,-2 0 0,4 0-1,-2 0 0,0-2 2,-2 5 0,1-4-1,4 1 0,-3-2 2,0 2-2,-3 2 0,4-4 3,-2 2 4,1-2 2,-5-5-9,4 1 1,-1-1 7,1-4-5,1-1 4,0-5-2,0 4 3,0-9-1,0 3-1,3-6 6,-2 0 1,1-2-4,-1 2-1,-2 4 1,1-5-7,-5 1 3,4 1-5,1-2 0,-2 4-1,4 4 1,-1-1 0,1 2 0,-1-2 1,1-3-1,-4 4 0,5 0 0,-4-4 7,2 3-6,-2-2 2,-1 2 3,2-2-5,2-6 0,-1 3-1,4-2 0,-1-6 2,2 3 2,-3 8-2,0-1 0,0 0-1,3-6-1,6 0 0,-8 6 0,2 3 0,0 0 0,-3 4 0,2 1 4,-1-5-4,1-1 5,-5 6-5,0-1 0,1-7 4,-4 1-3,-4 1-1,-1-2 0,4 5 1,-2 0 0,4 9-1,-4-3 0,8-1-1,-2-3 1,4 8 0,-4-5 0,5 2 0,-5-4 1,3-1 1,-2 1-2,-1-8 12,-1-2-10,-2 0-1,1 6 2,4-1-2,-5 1 2,4 1-3,-2-1 0,1 2 0,-2 6 1,1-2-1,2 2 0,-2 7 1,-1-11 0,1 4-1,1-1 0,-3 0 8,-1-4-8,-2 0 2,4 6-2,-1 3 2,3-2-2,0 8 0,0-9 0,-2 6 0,4-6 0,-5 6 0,4-5 0,-2-1 0,2-1 0,-2 0 0,2-4 0,-2-2-1,4 11 2,-5-8-1,4 4 0,-4-6 1,4 6 0,-4-2-1,2-1 0,-1-2 0,-2 7 1,3-8 0,-5 5-1,4-2 0,-2 3 1,0-2-1,-1 0 0,1-4 0,1 2 1,-1 2-1,0-1 0,2-4 1,-2 5 0,-2-1-1,0-5-1,0 0 0,3 4 2,1-4 2,-4 1-3,-1-3 0,3 3 4,-1-1-4,-2-1 0,2 1 2,-4-1-2,0-8 1,-5 1-1,6 3 1,-1 2-2,4 5 1,2 6 0,-2 2 0,4-2 1,-3 1-2,1 0 1,2 2 0,0-2 0,-1-1 0,1 2 0,-2 3 0,2-3 1,-1 8-1,1-4 0,-2 3 0,1 0-1,1 0 1,0 0 0,1-2-1,-1 4-1,0 0-7,0-4-14,-1 2-19,2 3-20,10 20-22,2 13 11,-7 8-57</inkml:trace>
  <inkml:trace contextRef="#ctx0" brushRef="#br0" timeOffset="88516.0627">31442 13333 71,'-4'0'18,"-5"3"-10,-2-3-8,4-3 1,-3 3 17,5 0-18,-4 0 1,0-5 0,-1 6-1,1-2 0,-11-1-9,-4 1-17</inkml:trace>
  <inkml:trace contextRef="#ctx0" brushRef="#br0" timeOffset="96751.5337">22136 5429 265,'-9'-22'1,"9"18"2,-1 0 5,-2 4-5,4-4 5,1-1-3,-5-2 13,1-1-11,1-4 7,-4 4 15,1-1-20,-1-2 16,4 1-19,-10 1-1,8-2 2,-10 3-6,4-3-1,-6-6 0,-4 0 2,-11-6-2,6 2 3,-3-2 0,1 3 3,-1-2-5,2 0 4,-4-1-4,-1-2 0,3-2 4,-7 4-5,4-7 1,-2 8-2,-9-2 1,-10 0-1,-4 5-2,-5 6 1,-13-6 2,-7 2 0,-2 3-1,13 1-1,0-2 2,8 4 0,10-6 1,-2-2 2,1-1 0,-5-6-2,-7-3-1,13 6-4,-15 1 4,11 8 0,-3 7-4,11 5 1,-13 9-1,0 1 5,-9 3-2,5-6 2,2-5 0,-1 0-1,2-2 2,3-2-1,3 7-1,-2 1-3,-10 9 3,1 10-3,6-1 3,13-1 0,-3 6-1,3-3 1,6-4 0,7-4 2,-9 4-2,7-3 0,-1-8-1,2 5 1,4-1-1,1-3 1,-3 8 5,-7 2-5,1 4-2,-7 3 2,-5 3-2,2-4 2,6 0 0,6-3 1,3 0-2,2 1 0,1 1-1,0 4 1,2-1 1,4-3-1,2 4 0,-2-2 1,6-3-4,7-7 4,3 2 0,-3-2-1,6 2 1,1 3 0,-2 2-1,1 2 1,0 2 0,2-1 0,5-4-1,1-3 1,2 2 0,6 3-2,1 5 2,13 6 0,2 3-3,12 9 5,11-6-2,5 4 1,6-8 1,-7-4 0,4 5-2,-1-5 0,4 2 3,1 3 0,3 0-4,10 2 2,18 1 1,15-4-2,8-6 0,20-10 0,37-8 5,-1-3-4,-7-5 0,-20-9-1,-14-4 0,8-3 4,14-2-4,4-9 0,36-2 0,-13 4 2,-16 5 2,-26-1-4,-29-6 1,-4-2-2,-10 1 2,-13-5-1,-20 6 19,-15 2-5,-12 2-2,-11-2 5,-5-6 3,1-4-6,0-7-12,-8-5-1,1-3 5,-3-2-5,-3 7-1,-5 6 0,2 13 1,-3 1 0,3 14-1,-3 0 0,-1 1-1,1 3 1,-2-1-2,2-1-11,-1 1-12,2 5-6,-1 1-45,-9 9-78,-25 19 5</inkml:trace>
  <inkml:trace contextRef="#ctx0" brushRef="#br0" timeOffset="98529.6355">30863 12983 218,'-4'-11'38,"-9"-7"-29,-1-2 16,-2 0 8,1-1-12,-6 6-9,3-1 5,3-1-12,-1 0 4,-2-2 6,0-1-14,1-6 4,4 1-4,-7-1-1,7 8 10,-6-3-10,1 8-2,-3 0 1,-1 0 1,-8 2 2,-7 9-2,-2-7 0,-10 1 1,7 5 0,-2-2 2,1 5-3,12 0-2,-2 8 0,0 8 2,-6 4-3,-1 8 1,-2 6 2,1 13-1,-2 4 0,2 6 2,14-6 0,7 10-1,11 1 0,13 3-2,2 4 5,9 2-2,6-5-1,9-6 0,7-13 3,0-11-3,5-5 0,15-10 3,5-7-2,17-11 6,-1-12 12,6-12-16,-10-7 14,-17-10-7,-2-5 5,-7-6 4,-3-2-6,-6-7 4,-3 0-7,-10 3 0,-11-3 14,-4 5-12,-6-4-2,-7 12-3,-5 6 0,3 11-1,-4 3-5,2 8 1,2 3 0,2 4-2,-2 10-1,4 0-3,-3-3-19,9 3-20,-12 4-28,12-4-33,-10 18-22,4 16 28</inkml:trace>
  <inkml:trace contextRef="#ctx0" brushRef="#br0" timeOffset="100471.7461">18828 11028 197,'-3'0'6,"3"1"-2,0 0-4,0 1 0,0-2 10,0 0-5,0 1-1,-2 2 3,4-3 13,-2-1 5,1 2-4,-1-1-8,-1 0-13,2 0 0,10 8-1,17 5 1,21-2 1,20 4 3,10-8-2,-10 0-2,-5-1 2,-6-4 0,-7 0-3,-20 3 1,-20-2 0,-11-3 2,0 2-2,-7-4 12,-19 10-4,-31 4-7,-6-1 3,1-4-3,-2-1 0,7-2-1,7 1-1,3-5 1,12 0 4,9 3-4,17-6 0,6 3-2,4 0-3,-1-3 4,2 6-6,1-6 5,6 6-3,14-3 5,12-3-2,8 0 2,6-3-2,-3 1 1,1-3 1,-19 0-2,-7 0 2,-7 6 1,-16 0 10,2 4 9,-1-4-6,-4 2-14,-4 0 0,-10 2-23,-7 5 4,1 0 1,7-4 0,9 1 8,9-3-2,4-2 0,2 6 7,8-2 5,2-1 1,1-4 13,5-1-1,2-2-2,3-1-10,-2 5-1,-7-1-9,12 7-80</inkml:trace>
  <inkml:trace contextRef="#ctx0" brushRef="#br0" timeOffset="102936.8876">21845 11154 96,'3'-3'58,"8"5"-55,5-4-1,-1-5 16,0 5-1,0 2-8,6-3 0,1 0 6,1 1-12,-1-1 5,5-5-3,-4 7 3,2-6-2,1 4-3,-8-4 0,-6 7 7,-5-2-9,-9 0 3,2 1 4,-5 2 0,4 2-8,-10-2 0,-20 4-1,-10 3-2,-3 0-1,10-2 2,5-2 1,-1 0-1,18-4 1,15-3-1,-6 3-2,6 2-3,3-2-2,21-5 5,1-2 4,11-3 0,0-2 0,-4 3 4,-3-3-4,-3 4 9,-5-3 2,-7 6-2,-8 1 0,-7 1-5,-1 3 5,-5 1-6,1-2 0,-21 4-3,-22 6-15,-3 2 8,2-3 4,7-2-1,7-3 2,11 2-2,10-3-3,13-1-5,-4 1-9,12-2 8,8 2 10,2-3 3,11-3 11,7-3-9,-7 2 7,6-3 0,-3 1 8,1-5-4,-9 5-1,-4 0 2,-9 2 5,-7 3-14,-4-2-3,-1 3 1,0 2-3,-9-1-5,-22 6-10,-29 5-11,4 0 25,10-7-13,13 2 14,8 0-1,20-3 0,-1-3-6,10 2-22,3 6 18,19-5 8,8-3 4,10 0-2,-3-6 2,4 1 0,-3 0 5,-1-2 5,3 1-3,-5-2 12,-15 2-15,-12 0 11,-14 6 1,4-4 3,-2 1-2,-2 3-9,-1-1-7,-11-1-2,-11 4-4,-3-1 1,4 1 2,15 0 1,7-2-1,4 3-14,-2-3-4,0 0 10,0-3-10,5 12 12,-1-5 7,1 6-6,2 6-18,3 2-48</inkml:trace>
  <inkml:trace contextRef="#ctx0" brushRef="#br0" timeOffset="105493.0337">30711 13260 164,'-3'-6'20,"-1"3"-18,1 6-1,6-3 12,-9 0-3,6 0-9,3 0 1,-6 0-1,3 0 15,0 1-7,0-1 10,2 2-3,-6-2-1,4 0-1,0 3-9,0-8-3,-4 5-4,-5 0 4,3-1-3,-6-2 1,6 3 0,5 0 4,-2-2-4,3-1 1,3 4 6,-6-2-6,6 1 3,-6-2-2,6 4-1,-3-2 1,9 0-2,1-2 0,13 1 3,0-1-3,10 1 3,6-3-3,-14 0 1,7 1 13,-3 6-8,3-8-2,-5 7 2,-4-2-5,-2-3 0,-6 6-1,1-3 1,-2 1 0,4-1-1,-3-1-1,1 4 1,-7-1 0,10-2 1,-3 0-1,0 0 1,-4 0-1,0 2 0,7 1 0,0-3 0,-5 4 1,2-1-1,4-2 0,-1 1 0,8 3 1,-3-5-1,4 1 0,2-1 0,-3 3 1,-2-1-2,2 1 1,2-2 0,-6 6 3,-2-4-3,-4-2 0,-10 2-1,3-1 1,-10-2 2,0-2-2,0 4 0,0-2 13,-1-2-4,1 4 1,0-5-4,0 4-5,-3 1 3,4-4-4,-2 2 0,-1 0 1,2 0-1,0 0 0,-4 0 0,8 0 1,-4 2 1,0-2-2,2-2 0,-4 2 3,2 2-1,0-4-2,0 2 1,0 0-1,-5-1 0,2 1-2,-9-6 1,-11 1-3,-2 0 4,7 1 0,-3 1-2,0 0 1,2 3 0,1 0-6,4 3-1,3-3 8,6 0-7,-4 1 3,9-2 1,0 1-4,2 0-3,-2 0-8,3 0 2,1 0 4,1 0 3,2 1 9,-1-1 0,-3 2 1,-3-4-2,0 2 1,0 2 0,0-2 0,0 0 1,0-2-1,0 4 0,0-4 0,0 4 0,0-1 0,0-2 0,0 1-2,-2 1 3,2-4-2,-1 6 1,2-3 0,-1-1 1,0-1-1,0 5-2,-1-3-9,1 2-33,-2 6 5,-2 1-4,1 1-29</inkml:trace>
  <inkml:trace contextRef="#ctx0" brushRef="#br0" timeOffset="110353.3118">22172 13819 249,'2'-14'14,"2"11"-10,-4 1 3,7-12 13,-2 7-2,-5-1 6,4 6-12,-5-6-2,5-1 6,-1 1-8,3-6 3,-4 8-6,1-7-2,-3 8 2,3-10-4,0 1 0,-3 0 9,0 2-9,-3-6 5,3-1 2,-3 1-7,-6 1 5,1-1-6,1 3 0,-2-6 4,-4 4-3,-4-7-2,-7-1 0,2 1 1,-3 5 0,-1-1 0,1 4 0,1 0 1,0 5-1,-3 2 0,4 1 0,-10 2 0,6-3 0,1 2 0,-4 2-1,-4 0 1,10-2 0,-6 3 2,0-4-2,-2 3 0,-4 3-1,-4 1 1,-1-5-1,-2 8 0,3 2 1,3-1 1,2 4-1,-3 3 0,2 1 1,3 3-1,5-3-1,-4 2 1,7 1 0,-3-2-1,0 5 0,3-4 1,-2 3 0,2 1 0,4-2-1,8 1 0,0 2 0,5 7 0,2 0 0,3 5 1,0 4 0,1 2 0,-1 6-1,5 8 1,-1 0 0,4 1 1,3-9-1,9 5 0,4-5-3,3 6 4,8-1-2,3 10 2,8-2 1,2-5 0,6-7-2,-6-5 0,4-12-2,-3-4 3,2-8-1,7-8 2,6-3 0,0-6-1,-1 1-1,-5-10 0,-4 2 6,1-6-6,-1-6 5,-3 2-1,-8-7 3,-7 1 9,-7-15-9,-1 2 7,-2-6 3,-11 7-7,-7 4 11,-4-1-11,-2 3-6,-1 10-1,-1-2-3,0 7 0,-3 4-1,2 7-12,1-2-8,-3-1-29,7 7-18,-4 2-51,-1-6-97</inkml:trace>
  <inkml:trace contextRef="#ctx0" brushRef="#br0" timeOffset="120825.9107">31304 10836 66,'1'-7'12,"-1"2"18,6 0-15,-6 5 10,3-6-1,4 5-18,1-6 0,-2 1 5,-2 1 11,-2 0 1,-2 2 0,0 0-2,0 2-15,-2 1 5,4-3-5,-2 6-6,0-3 1,0 1 0,-2-1-1,4 2 0,0-4 0,-4 4 0,2-2 0,0 0 0,0 0-1,0 0-1,0 1 2,6 6 0,1 2 0,4-1 0,8 1 2,-7-4-2,15 3 0,0-6 0,4 10 2,6-5-2,2 4 0,0-4 0,-3-3 2,-5 6-2,-3-4-2,-5-4 2,-7 2 0,2-4 6,4 2 4,1 1-7,-12-3 3,5 1-6,0 4 0,-9-7 0,-1 2 4,2-1 2,-11-1-3,6 4 3,-7 1 6,8-6-6,-7 3-4,13-3 3,-4 4-4,-4-5 0,1 4-1,-3 0 1,1 2 2,-1-2-1,0 0 4,0 0 6,-1 0-3,2-2 0,-2 4-4,2-4-5,-1 4 4,-3-2-4,3-2 0,-1 2 0,2 2 0,1-2-1,-5 1 0,4-1 1,-1 0-3,0 1 3,-1-1 0,-1-1 0,5 2 1,-4-2-1,5 1-1,-7 0 1,6-1-1,-3 1 1,-1 1-1,2-2 0,-2 1 1,1 0 0,1 0-2,5 0 2,14-4-2,-7 4 2,12 0 0,2 2-1,9-4 2,3 2-2,-7-3 1,7 3 0,-1-1-2,-8 0 3,-8-2-1,-6 3 1,-2 0-1,-19-1 3,7-1-3,-2 4 0,-2-4 6,2 2-5,-1 0 0,1 0-1,0 0 0,0 0 2,-3-1-2,3 5 0,1-5 0,1 1 1,-5 0-2,3 0 1,0 0 0,0 0-1,3 0 0,-6 1 1,3-1-3,0-1 4,0 1-2,0 0 2,1-2 0,1 5 1,-4-6-2,4 5 0,-5-2 4,-2-8-4,4 0-1,-5-1 1,1-3 0,5-3 2,-6-2-2,3-6 0,0 3 2,-1-10-2,4 2 0,0-8 0,0 2 1,-7-5-1,4-5 0,-4-6 0,1-4-1,-7 7 5,3-12-2,-1 11-2,-1 6 3,-1-1-4,8 4 1,-6 5 0,8-6 0,6-2 0,-3-1 0,4 6 1,5 0 2,-3 1 1,-2 0-3,2 5 2,-3-1 1,5 3 2,-2 0-3,-6-2-3,0-1 0,0 1 7,0-6-5,3 4 2,-3-6 1,0 0-2,0 3 3,4-4-6,-4 0 2,5 1 2,-2-4-1,0 4-2,4-11 0,-4 4 0,1 4-1,6 4 0,-4 4 0,-6-2 4,3 4-3,-3-4 0,0 4 4,0 0-2,0 1 5,0-2-6,-3 2 0,3-2 2,-3 1-4,-2 4 0,5 2 0,0 4 0,-3 0 1,5 0-1,-4 0 0,4 3 2,-2-3-2,-2-2 0,5-3 0,-6 2 0,6-3 0,-6 2 0,8-1 0,-1 2 2,-2 1 0,5-6-1,-1 0-1,-3-4 2,1 5 4,2 0-6,0-5 0,2 5 6,-7 0-4,4 0-3,-2 4 1,1 4 0,-2 4 1,-2 1-1,6 3 0,-6 4-2,1 9 2,-1-5-18,0 7-59,0 16-100,-19 35 53</inkml:trace>
  <inkml:trace contextRef="#ctx0" brushRef="#br0" timeOffset="122324.9964">20022 13266 299,'-7'-20'4,"3"1"4,2 4-2,-2-4 30,-4-3-17,1 2-14,-8 2 8,-7 0-5,-4 1-2,-7-2 4,-10 5-7,-4 3 11,-9 5-13,2 8-1,-7 3-1,-5 1 1,7 11 2,-5 0-2,7 6 0,-1 10 0,7 5 1,6 10-2,-1-2 1,6 9 0,6 1 2,2 6-2,7 4-1,7 2 1,8 4 0,10 6 0,9 4-1,16-9 2,8-3-1,3-5 0,14-14-5,5-7 5,8-12-9,4-10 9,15-13 0,5-20 1,10-12 5,9-19-3,9-8 2,-7-6 9,-21-3-7,-13 0 10,-27 3-3,-13-2 2,-17 14 3,-11 7-13,-9 3 1,-13-4 2,-10 2-8,-17-5-1,-16-3 0,-15 3-1,-7 7-2,11 9-18,15 11-14,16 5-35,9 15-66,6 10-74</inkml:trace>
  <inkml:trace contextRef="#ctx0" brushRef="#br0" timeOffset="124066.0961">19262 14204 235,'0'-12'5,"0"5"18,3 4-3,0-2 15,-5 4 5,4 0-15,-2-1-11,-3-6 4,1 2-4,-5-2 2,3 0-4,-6 2-6,-3-1 3,1 0-9,-10 4-1,-6 6-1,-5 8 1,-11 2-2,-3 6-1,-6 7 4,1 1-1,-4 2 0,2 3-1,7-1 3,6-4-1,4-1 0,-4 1-3,1 2 3,3-2 4,-5 4-4,4-4-1,2 2 1,6-1-1,7 8-1,-1-1 2,7-1 0,-6 1-2,5-4 4,0-1-2,2 7 0,-8-1 0,2 10 2,-7-9-2,10 13 0,-5-5-2,12 3 3,-4-3-2,-7 1 1,5-2 0,1 6-1,0 5 0,-1-8 1,2 4-1,-4 2 2,1-4-1,5-6 0,4-2 0,3-1 3,2-6-3,4 4 0,2-7 2,2-2-2,5 0 0,-4-3 0,3-1 0,4-2 3,0 0-3,5 1 0,-4 1 6,7-6-4,2 10 2,6-4-1,-5 6-1,11-3 4,-1 3-6,0-4 2,11 2 3,-8-6-5,4-2 5,-6-1-5,5-1 0,-5-7 2,6 2-2,0-4 0,-9-2 0,-4-4 1,0-1 0,-1-3-1,-1 0 1,0 0 1,1 5-2,-1-5 0,-2 3-1,-1-3 1,0 4-2,-3-2 0,-3-2-3,-5 3 2,-4-3-1,-4 0 2,-1 0-2,-1-3 0,0 6 1,-3-4-1,6 2-11,-3-4-6,-3 5-22,0-7-14,2-6-67,-1-1-27</inkml:trace>
  <inkml:trace contextRef="#ctx0" brushRef="#br0" timeOffset="124384.1143">18886 16046 196,'0'-10'65,"-1"10"-6,2-4-10,-1 4-18,0 0-20,0 5-11,-1-5-4,5 11-1,12 33 5,8 18 9,6-5-1,9 2-6,1 6-1,5 2-1,0-14 0,-14-26 0,-3 2 0,-10-8 0,-7-11 0,-10-7 0,1-1 3,-7 3 6,-19 13 6,-13 0-15,-2 0 0,-8-12-15,6 0-17,1-3-22,16-4-22,3-7-32</inkml:trace>
  <inkml:trace contextRef="#ctx0" brushRef="#br0" timeOffset="125090.1547">19691 16136 169,'-3'-3'71,"-1"-10"-27,4 0 5,0 0-9,-1-8-11,-5 12-4,0-2-3,-2-2-8,-8-11-8,4 20-3,-6-8 6,6 1-6,-4 10-3,-10-4 2,-9 10-2,-1 9-2,-16 7 2,2 22 0,3 4 0,9 2-2,7 12 2,-1 2 0,7 1 1,6 15-1,5-2 0,8 1 0,5 0 1,8-14-1,-2 4 0,2-10-2,13-12 2,-1-3 0,8-11-4,5-4 1,10-10 3,9-6-3,21-10 3,5-11 7,4-8-3,7-9 5,0-5-2,-9-6-2,-12-1 7,-6-2-5,-9-1-2,-11-1 8,-7 3-6,-13 5 2,-9 3-4,-3-9-2,-8 5 1,-5-1-4,-8-3 0,-10 2 2,-10-3-2,-11 4-7,-6 3-12,-3 3-15,2 11-11,6 7-38,14 15-48</inkml:trace>
  <inkml:trace contextRef="#ctx0" brushRef="#br0" timeOffset="127616.2992">21986 16361 66,'0'0'1,"0"0"-2,0 0 1,-3 4-13</inkml:trace>
  <inkml:trace contextRef="#ctx0" brushRef="#br0" timeOffset="128891.3721">22129 16377 178,'3'-11'42,"-5"3"-1,7-5-4,-5 5-11,1 0-4,-1 1-7,2-5-12,-7 2-1,1 5-1,2-4 0,1 0-1,-7 2 0,5-4 3,-6 1-3,9-4 0,-12 1 4,1-1-1,0-7 3,-6 5-4,-2-5-1,-5-5 3,-11 4-4,-1-10 0,-21 2 0,2 2-2,-8 5 1,-5 7-2,-10 1 3,-11 2-4,-5 9 4,-15-3 0,-2 14 2,1 3 0,2 11-2,22 12 0,3 11 1,-1 11-2,5 6 3,2 4 0,12 5-2,20 7-1,14 2 1,10 5-1,21 0 2,14 1-1,23-3 0,11-2 1,22-7-1,25-22 0,17-1 0,9-21 0,19-13 0,8-20 4,-5-17-2,-4-13 7,-8-3 0,-19-6 1,-2-8 9,-13-4-10,-22 4-3,-27-5 4,-23 5-6,-19 7-4,-8 4 0,-20 6-23,-2 5-11,-9 12-19,1 6-12,-3 7-24,2 7-49</inkml:trace>
  <inkml:trace contextRef="#ctx0" brushRef="#br0" timeOffset="131844.541">29303 14733 252,'0'0'52,"0"0"-29,0 0 6,-1 1 6,1-2-16,-2 0 3,1 1-7,2 1-3,1-5 6,-2 8-16,-2-7-1,5 3-1,-4 0-1,20-3-3,-4 2-18,11 4-27,-4-2-17,3 1-45,-3-5-56</inkml:trace>
  <inkml:trace contextRef="#ctx0" brushRef="#br0" timeOffset="132174.5599">29745 14489 204,'0'-2'60,"-2"2"-44,4 0 16,2-1-18,1-2-14,-1 0 0,6 3-33,-2-1-44,6 1-85</inkml:trace>
  <inkml:trace contextRef="#ctx0" brushRef="#br0" timeOffset="148393.4876">30000 14037 60,'0'0'2,"-2"-1"22,4 2 10,-2-5-9,-2 1-12,2 1 2,0 0-2,0 1 6,2 1-13,-2 0 3,-3-2-3,4 4-5,-1-2-1,0 0 0,0 0 0,0 0 3,0 1-2,0-1-1,0-1 1,0 2 0,0-2 4,0 1-4,0 0 0,2 1-2,-4-2 0,4 4 1,7-3-1,-3 2 1,1 0 2,2-2-2,-7-2 0,3 2 3,-3 0 4,2-2 0,6 0-4,0 1-2,8 1-1,1 0 0,-1 0 0,3 0-2,0 0 3,-5 0-1,-5 0 0,-7 1 1,-2-1-1,-2 2 1,0-4 15,-6 1 9,4 1-7,2 3-16,-1-3-2,-1 0-7,1 0 5,-1 2-7,1 1 2,2-2 5,-1-2-5,0 2 1,0-2 1,2 0-7,1 1 2,7 4-3,2-1 12,12 0 1,3-9 0,4 2 0,-1 2 0,6 0 0,-5-3 1,-3 3 0,-7 2-1,-9 0 5,-1 0 1,-8-2-2,-1 2-4,-2 2 1,-4-4 4,4 4 2,-1-2 10,-13-6-16,-6 5-1,-6-2 0,2-4-2,5 7 2,3-3-3,3 2 1,6-1 0,1-1 1,4 2 2,0 2-1,2-2 0,-2-1 0,4 4-2,-2-4 2,0 4-5,4-4-2,-4 5 1,0-6-1,0 3-4,1 0 0,-1 3 11,5-3-3,1-1 3,-1 1 0,-4 1 1,1-4-2,-4 5 0,7-2 1,-5 0-1,1 3-14,-1-6-6,0 6-3,0-6-8,6 6 2,-6-5-1</inkml:trace>
  <inkml:trace contextRef="#ctx0" brushRef="#br0" timeOffset="149217.5347">30356 14000 65,'0'1'14,"0"-1"11,0-3 6,-3 3 2,3 2-9,0-2-8,0-3-5,2 3 3,-4 0-11,4 0 2,-1 0-3,-1 0-1,2-2 0,-2 1 3,0 1-2,1-2 10,7-8-9,-1-7-2,-5-2 4,2 3 1,-1 0 2,-3-1-7,2 6-1,-2-7 8,-2 2-7,4-6-1,-2 2 2,0 3-2,-2 0 4,1 7-1,-1 3 3,1 3 13,-1 1-19,5 1 0,-4 2 4,1 0-2,-2 0 2,4 0-1,-2-7 0,-2-3 5,4 7 1,-2-9-2,-3 5-5,3 5 1,-2-3 2,0 2-5,2 3 0,-2 0-1,2-4 2,2 4-1,-4 0 0,2-1 0,0 2 0,0-2 0,0 2 0,0-1-1,0 0 1,0 0 0,-2 0 0,4 0 0,-2 0-1,0 0 1,0 0 0,2-1 1,-2 1 0,-2 0 3,4 0 4,-4 0 0,0 0 4,1-2-5,1 1 0,0-5-3,0 3-3,-5-1-2,5-1 1,2 2 0,-4 3 0,2-1 0,0 1-2,-1-3 2,1 6-9,0-2-6,0-1-14,1-1-27,1 10-15,1 8 12,2 13-60</inkml:trace>
  <inkml:trace contextRef="#ctx0" brushRef="#br0" timeOffset="158361.0577">2214 4702 163,'-4'-23'40,"1"4"-27,3 2 17,3-3 1,-2 0-8,-1-6 9,-1 6-19,-2 1 5,1-2-7,1-1-1,-1-6-7,2 3 9,-2-8-8,4-3 6,-2-12-9,5-2 2,6-4 0,-1-1 0,9-4-2,2 7-1,0 5 4,0 11-2,3 2-1,-6-2 0,6-3-1,3-7 0,-4 9 1,-2-4-1,3-2 1,-5 6 1,1 7-2,-7 7 0,0 6 1,-2 3 0,-3 1-1,-7 8 0,-1 4 0,2 1 1,-4-1-1,2 1-1,-1 0 0,2 1-7,-1-2-2,0-1-5,0 2-4,0 2-4,2-2-22,4-4-15,-2 8-22,-1 4-21</inkml:trace>
  <inkml:trace contextRef="#ctx0" brushRef="#br0" timeOffset="158653.0743">2543 3456 110,'0'0'21,"0"-6"-9,-2 5 6,2-6 19,2 1-6,2-5-18,2 2 0,13-7-12,5 10-1,3-1 1,5 4 0,5 0 2,-6 6 3,0 5-4,-2 0 2,-8 2-4,1 5 0,-9 2 0,-1 8 1,-6 3 9,-12 11-10,-13 12-4,-9 10-23,-17 6-50,14-12-41</inkml:trace>
  <inkml:trace contextRef="#ctx0" brushRef="#br0" timeOffset="162082.2705">3985 3076 247,'2'0'21,"-4"0"-18,2 0 3,2 1 10,-2-1-16,0 3-2,1 1-2,14 5 4,0 7 4,9 0 5,1 10 4,3 1 1,4 7-6,-12 6-8,0 0 4,1 1 0,-9-10 2,-2 1-5,-17-5 2,-1 6 0,-18-4 0,-18 3-6,-3-9-31,6-7-26,-1-26-18,11-9-31</inkml:trace>
  <inkml:trace contextRef="#ctx0" brushRef="#br0" timeOffset="162256.2805">4001 2870 233,'6'-37'41,"7"0"-27,6-7 5,-7 10 5,7-2-12,2 8-7,4-5-5,2 0-2,15 10-39,10 7-37,4 6-91</inkml:trace>
  <inkml:trace contextRef="#ctx0" brushRef="#br0" timeOffset="163305.3405">4719 2808 165,'-4'-6'28,"4"6"-14,3-3-13,-5 7 2,1-5 6,1 1 10,0 1-7,-2 2-3,1-3 10,-4-1-9,2 2-7,-3 6-3,-12 10-3,-10 16 2,-2 16 1,0 17 1,5 1 2,5-6-3,4-5 0,10-2 0,6-11 3,11-1-3,9-8 2,6 2-2,14-4-5,12-2-21,11-14-14,3-9-13,-8-14-29</inkml:trace>
  <inkml:trace contextRef="#ctx0" brushRef="#br0" timeOffset="164014.3809">4889 3087 140,'5'-10'23,"6"2"-16,3 1-2,-2 1 14,-5 7-8,4 6-10,5 5 0,0 10 4,-2 12 7,-2 3-1,-8 7-5,-5-8-3,-1-1-2,2-13 0,2-9-1,1-4 0,0-4 0,3-3 2,-2-4-2,4-4 3,10-19 8,1-11-1,-1-6-2,-12-4 7,0-2-8,-3 11 2,-3 11 7,0 9-3,-2 7 0,4 9 8,-5 2-15,4 1-5,-2-1-1,1 1-8,1 5-6,7 18 10,7 11 4,3 5 2,2 0-2,4-7-28,1-14-6,7-6 6,-5-8 5,-2-9 3,-1-8 8,-3-17 10,-7-11 1,-3-3 1,-6-4 1,-10-1-1,1 3 0,-5 10 3,3 12 11,-2 7 9,4 11-5,4 1 7,0 3-8,0 0-17,1 0-6,5 8-2,20 6 8,0 11-1,31 12 1,-7 0 0,-6 0-2,0-3 2,-13 2 0,-7-4 9,-8 3-6,4 2 6,-13 2-5,-7 4-2,-3-1-2,-6 1 0,-3-9-17,-3-3-6,-6-6-5,-10-5-18,-3-1-16</inkml:trace>
  <inkml:trace contextRef="#ctx0" brushRef="#br0" timeOffset="164386.4023">6015 3175 268,'0'-2'25,"2"2"-25,1 0 2,1-2-2,23-6 10,18-3-8,13-4-1,-2 2 1,1-1 0,-9 7-2,-2 0-3,-13 4-30,-6 3-6,-14 1-31,-14-2-33</inkml:trace>
  <inkml:trace contextRef="#ctx0" brushRef="#br0" timeOffset="164575.4131">6183 2958 137,'-1'-3'57,"2"4"-15,1-1-23,-4 2-19,6 3-6,5 12 6,4 9 24,8 16-13,-9 11-7,1 5-3,-1 2 0,6-2-1,-3-2-31,7-9-14,7-11-5,8-19-17</inkml:trace>
  <inkml:trace contextRef="#ctx0" brushRef="#br0" timeOffset="164830.4277">6564 3030 183,'3'-7'35,"7"-3"-29,10 3-4,7 5-2,1 3 5,11 7 7,12 9-7,-1 3-1,-3 7-3,-18-3 5,-2 0 1,-5 2 2,-5-2-6,-4-1-1,-8 0 5,-5 4-7,-9-1-3,-20 6-18,-17-3-56</inkml:trace>
  <inkml:trace contextRef="#ctx0" brushRef="#br0" timeOffset="164978.4362">6628 2813 224,'51'-44'8,"19"7"0,12 1-8,1 10-3,-5 2-7,1 16-49</inkml:trace>
  <inkml:trace contextRef="#ctx0" brushRef="#br0" timeOffset="168034.611">2520 3205 175,'-1'0'17,"4"0"-13,-5-3 37,2 6 9,2-6-7,-4 3-3,2-2-14,-3-7-3,-1-13-23,-2-12 0,4-10-1,8-5 2,-3-8 0,5-11-1,-2-7 0,-2 4 2,-2 2-2,-2-2-1,-2 16 0,1 18 2,1 20 1,0 13-2,-2 3-2,2 6 0,0-4-22,-3 7-15,-1 20 17,-2 27 21,0 23 1,-3 14 0,-2 19 1,4 8-1,-3-12 0,7-9-8,-5-12-2,10-17 4,4-21 4,10-25-6,-7-14 5,-6-10 1,2-1 4,-1-2 2,-1 2 30,4-10-7,17-27-13,1-8-13,-8 2 0,-6-2 2,2-8-1,-6 4-3,-7 2 1,5 4-9,-5 10-24,-2 4-19,7 6-58</inkml:trace>
  <inkml:trace contextRef="#ctx0" brushRef="#br0" timeOffset="168523.639">2787 2701 136,'3'-7'10,"-3"7"-9,11-9 5,-8 4-2,-2 5 31,-2 2-11,-2-2-24,0 9-4,0 13-4,-8 20 8,1 9 8,-2 13-7,4 8 4,4-8-5,7-11-5,7-16-20,14-15 3,0-15 12,9-7 10,-5-8-3,-2-2 3,1-10 0,-11 0 3,-4 0 3,-9 6-1,-3 6 7,0 9 12,2 1-24,-4 3-8,8 7 1,1 10 6,1 7 0,-1 5 1,2-12-10,-5-14-5,3-6 10,-4-2 5,1-8 17,14-12-2,2-7-7,3-10-1,-7-3 14,-5-6-5,-9 3-12,-2 4 7,3 11-11,0 10 0,-6 14-1,6 2-25,10 4-39,3-5 5,5 3 10</inkml:trace>
  <inkml:trace contextRef="#ctx0" brushRef="#br0" timeOffset="168690.6485">3292 2769 82,'17'-10'50,"-18"8"1,2 4-23,1 1-27,8 2 0,8 10 9,6 9-3,1 12 3,-2 3-10,-13 11-3,-10 6 3,-4 4-2,-17-1 1,-3-6 0,5-10-14,-4 1-3,2-2-15,-1-5-29</inkml:trace>
  <inkml:trace contextRef="#ctx0" brushRef="#br0" timeOffset="168966.6643">3673 3173 73,'11'7'23,"-8"-7"-1,2 2-10,-1-1 33,0 1-36,5-4 5,7 4-3,-2-2-7,7 7-4,2-3-56</inkml:trace>
  <inkml:trace contextRef="#ctx0" brushRef="#br0" timeOffset="169091.6714">3612 3493 85,'9'7'2,"12"-4"12,15-6 20,14-10-8,5-4-21,5 3-5,-7 5-43</inkml:trace>
  <inkml:trace contextRef="#ctx0" brushRef="#br0" timeOffset="171309.7983">9110 2900 149,'3'-12'53,"0"4"-31,-1 8 3,-5 3-12,0-1-6,4-2-2,-1 6-5,-3-6 0,2 9-8,5 28 7,2 18 1,4 13 2,-1 10-2,-1 5 2,-1 3-2,-2-9 6,4-28-6,4-20-8,2-16 8,-9-15 1,-4 0-1,-2-1 14,0-6 43,4-20-45,-8-2-9,-11 3-3,-11-9 0,-4 4 0,-13 4-5,-2 15-2,-4 10 4,-3 8 2,7 12-6,9 9 6,-4 14 2,10 4-2,16-2 1,25-1-4,19-9-2,18-4 6,16-2-1,5-10-7,10-4-22,-12-12 10,-6-1-15,-10-4 3,-14-8-9,-5-4-22</inkml:trace>
  <inkml:trace contextRef="#ctx0" brushRef="#br0" timeOffset="171805.8262">8946 3950 278,'0'0'34,"0"-2"-28,21-13-4,15-13 0,13-2 1,8 4-3,1-2 0,9 3 0,10 0 0,0 10-22,-10 4-13,-20 5-12,-14 9-18,-17 1-2</inkml:trace>
  <inkml:trace contextRef="#ctx0" brushRef="#br0" timeOffset="172457.8639">9148 4067 308,'7'4'0,"3"16"-28,11 1 28,-7 7 0,-5 7-11,-2-3 0,2-1-13,-1-3 23,-5-14-2,-2-12 3,-2-2 6,1 0 20,-5-5 11,-6-5-25,-8 1-12,-2 6 0,-4 3 0,-4 7 1,0 13-3,3 3 2,4 8 0,10 3 0,13-7 0,10-12-5,10-10-1,12-5 6,15-9 0,7-5-11,1-1-5,-7-4 0,-8 0 6,-5-11 10,-16 4 1,-7-2 2,-5 3 15,-5 9-16,-3 12 31,-3 1-16,-5 4-7,11 1-10,-3-2-13,0 6-22,2 14 26,1 8-3,-3-5-21,9-4-9,2-11 13,4-11 27,0-1 2,4-6 13,14-14 21,-2-7-11,-7 0-3,6-2 10,-9 4-14,-9 19 5,-9 12 7,-3-2-28,-2 0-6,2 7-19,5 14 15,-1 15 5,4-5-12,26-11-33,37-12 32,23-16-3,6-4-40</inkml:trace>
  <inkml:trace contextRef="#ctx0" brushRef="#br0" timeOffset="173581.9283">9838 3288 209,'5'-13'46,"-1"1"-17,8-9-22,6-11 7,10-7-7,2-2-5,3-5-2,-2-4 0,-7-1-2,-11-6-1,-5 0-1,-10-3 4,1 14 2,-1 16 8,-1 20-2,3 10-2,-4 4-6,4 31-50,-4 36 48,-4 41 2,-1 17 0,-4-4-6,5-11-12,2-14-5,9-15 1,11-13 19,8-18-3,3-33 4,-8-14 2,-7-2 13,-4-10 20,19-22 5,8-27-20,-6 3 0,-13-7 6,-14 6-18,-11 0-6,-16 0-4,-7 9-8,0 11-16,5 6-16,9 13-31</inkml:trace>
  <inkml:trace contextRef="#ctx0" brushRef="#br0" timeOffset="174194.9633">10314 2897 168,'1'-24'21,"1"10"-8,4 5 3,-8 5 24,2 4 4,-3 3-41,2 0-3,1 13-20,-2 18 10,1 20 10,-2 11 0,1 1 0,5-2-5,2-10-10,5-17-18,7-10 16,1-12-3,2-7 5,-3-12 7,4-7 0,4-17 8,-7-2 7,-9 4 11,0-4-6,-7 6-5,5 15 16,-10 9 13,3 5-36,0-5-7,0 10-16,7 11 7,-2 15 11,-5-7-10,4-4-13,1-18 13,-4-4 14,4-6 1,11-12 28,17-11-17,4-1 4,-5-9 4,-7-7 4,-6-4-11,-2-2 2,-7 4-1,-2 16-4,-8 17 11,0 9 3,-4 6-23,4 0-3,-3-3-9,2 4-8,5 11 17,7 7 3,11 9 0,11 3 2,3 7-2,0 2 0,-9-5 0,-10-5-6,-9-1 6,-8-10-6,-5 1 6,-15 7 4,-16 3-3,-18 10-1,-10-2-19,3 0-33,4 2-68</inkml:trace>
  <inkml:trace contextRef="#ctx0" brushRef="#br0" timeOffset="174492.9803">11070 3200 206,'11'-8'20,"1"-1"-13,7-1 2,5-1 4,2 5-13,3 1-1,1 5-19,-2 1-10,-8 7-27,-13 10 17,-10 2 8,-11 6 32,-12 1 9,3-4 5,8-11 7,9-4-10,8 0-8,7 2 0,24-3-3,29-5-45</inkml:trace>
  <inkml:trace contextRef="#ctx0" brushRef="#br0" timeOffset="176594.1006">13030 3064 196,'-3'0'65,"6"-1"-54,-6 1-2,8 1 7,-10 2 9,5-3-4,-1 0-8,2 0-2,-2 0-7,5 0-4,-4 2-1,3-1-10,16 5 8,46 11 3,2 8-1,0 3 0,-19 1 1,-17-5-3,-9-4 1,-11-4 2,2-3 1,-13-6-1,1-2-1,-2 6-1,-12 2 4,-19 8-2,-36 9 0,-17-3-38,-5-8-20,20-13-29</inkml:trace>
  <inkml:trace contextRef="#ctx0" brushRef="#br0" timeOffset="176756.1098">13182 2874 225,'40'-39'21,"5"7"-21,10-2-2,2 8-3,-9 4-9,2 5-20,0 2-49</inkml:trace>
  <inkml:trace contextRef="#ctx0" brushRef="#br0" timeOffset="179311.256">13024 4008 245,'2'6'0,"-2"-2"-2,6 1-16,8-5 18,22-3 0,21-8 4,26-6-2,10-8 9,8-11-6,20 1-2,0-6 2,-11 7 4,-27 9-6,-19 6-2,-20 9-1,-19 5 0,-15 6 0,-9 7-29,-2-2-53,-17 17 21</inkml:trace>
  <inkml:trace contextRef="#ctx0" brushRef="#br0" timeOffset="179483.2658">13175 4177 162,'7'1'14,"9"1"-9,37-11-5,33-16 7,5-4 6,17-3-7,-1-1 0,-3 4-6,-10 5-2,-12 1-24,-17 2-32</inkml:trace>
  <inkml:trace contextRef="#ctx0" brushRef="#br0" timeOffset="180330.3143">13612 4140 219,'1'1'0,"-2"1"-22,1-2 20,0 0 2,-8 0 2,2 0 7,2 0-4,-12-3-1,5 3 5,-4 0-1,0-2-1,-12 4-6,-6 4 3,-14 1-1,2 3-3,-3 1-3,7 0 3,-10 3 1,-3 5-1,8 5 0,-3-2 0,10 2-2,8 4 4,-4 3-4,-1 6 2,3 4-2,-1-8 2,3 1 0,-2-3 1,5-1-1,1 6 0,-2 7 0,6 3 0,2 6 1,-3 1 1,8 2-2,2-4 0,-1-1 6,3-3-6,-4 6 3,1 0-3,0-4 0,1-6 8,6-9-8,2 0 1,4-9 0,4-2 1,2-1-2,2 6 0,2 0 0,1 3-31,-3 1-30,-2-1-37</inkml:trace>
  <inkml:trace contextRef="#ctx0" brushRef="#br0" timeOffset="180571.3279">12551 5370 190,'0'2'35,"-1"-1"-35,-1-1-2,2 2-7,-4 12 8,-10 11 1,7 5 1,0 5 3,8-10-3,9-4-1,10 1-3,5-10-3,3 0 3,10-9-1,3 1-9,-3 2 2,2 1-21,0 0-18</inkml:trace>
  <inkml:trace contextRef="#ctx0" brushRef="#br0" timeOffset="190272.8829">29685 15323 52,'40'-18'0</inkml:trace>
  <inkml:trace contextRef="#ctx0" brushRef="#br0" timeOffset="192433.0065">24026 4158 160,'-3'2'26,"6"1"-26,-6 0 0,5-3 5,-2 2 7,-3 0 3,4 1 3,-1-5 5,0 2-4,0 2 2,0-2-10,2 0-5,-2 1-6,1-1-2,5 1-2,30 2 2,10-1 2,5 0-1,-8-1-1,-3-1 2,-13-3 0,-7-2 1,-9 5-1,-8-2 1,0 0-1,-6 1 2,3-1-2,-3 5 0,0-3-4,-11-5-4,-18-1 5,-4 0-2,7 2 5,-3 3-1,-2-2-6,7 3 0,8 0 1,-1 0-8,4 0-3,2 4 3,6-3 6,6-1-3,7 2-2,-4-2 6,15 1 0,13 1 7,11 0 3,5-3-2,-9 1 3,-11-4 3,-9 2 4,-1 1 4,-9 1-6,-6 0-3,0 0 0,-1 0-6,-1 1-3,-1 1-9,-8-1 3,-19 8 9,0 1 0,3-3-10,0-5 8,6 1-3,17 4-14,-1-6 17,6 1-9,3-4-7,-3 4 11,13-1 7,5-2 20,-1-5-10,1 0-2,-9 10-7,1-4-1,0 4-41</inkml:trace>
  <inkml:trace contextRef="#ctx0" brushRef="#br0" timeOffset="194181.1065">26881 3605 174,'0'4'27,"-4"-4"-9,4 0 27,4-4-8,-10-3-12,8 8 1,-2-2 1,0 4-13,0-2 2,-2 2-8,4-2-2,-1-2-5,3 1 0,23-9-2,32 5 0,7 4-3,-6 3-5,-6 7-37,-14-3-1,-10 5-36,-18 2-32</inkml:trace>
  <inkml:trace contextRef="#ctx0" brushRef="#br0" timeOffset="194339.1155">26894 3771 79,'-3'3'49,"5"-1"-43,-2-4 8,4 7 22,-1-5-20,24 0-5,8 2-9,12 2-2,-3-1-8,5 2-26,-7-1-28</inkml:trace>
  <inkml:trace contextRef="#ctx0" brushRef="#br0" timeOffset="196241.2243">28290 3720 204,'-3'4'45,"5"-3"-35,-2 4 31,3-5 5,-3 2-15,12-17-4,31-25-22,14-13-5,-1-4 0,-8-4 2,1-15-2,-1-4 0,-11 2 0,-7-1-4,-12 3 1,-9 11-1,-3 17 4,-9 17 1,0 17-1,-4 11-2,2 5-11,-7 23-38,-28 39 46,-3 41 3,7 35 3,-3 35-4,7-7-11,2-26-13,-3-10-1,0-25 12,-3-20-5,17-33 17,16-22 4,-2-12 0,17-13 0,-12-7 0,0 0 27,4-4 17,13-19-28,7-15-16,4-11 4,-1-2 13,-5-9-10,-4 4-2,0 6-5,-3 15 0,5 2-22,8 14-42,5 5-67</inkml:trace>
  <inkml:trace contextRef="#ctx0" brushRef="#br0" timeOffset="196508.2396">28978 3266 242,'0'-3'46,"1"3"-8,-2 3-15,1-3-23,-4 8-18,-7 17 7,-14 31 11,-11 31 9,0 27-9,3-4 0,3-12-33,8-4-9,25-26-20,18-30 19,0-18 19,-2-12 16,5-7-2,6-13 10,4-14-13</inkml:trace>
  <inkml:trace contextRef="#ctx0" brushRef="#br0" timeOffset="196951.2649">29057 3742 59,'21'-26'50,"-6"3"-1,-6 15-9,-2 2-8,-7 11-4,3-5-28,-1 6-5,4 0 4,9 11-2,-5 9 0,-2-1-1,-3-5 2,-3-4-3,4-2-3,-3-7-4,0-4 6,-2-5 3,4 0 3,13-10 5,7-13-3,-5-4 1,0 2 1,-9 8 18,1 4-4,-12 13 18,0 3-26,0 3-10,-2-1-11,5 8-30,14 11 23,8-2-16,13-5 0,20-15-15,0-13 7,-8-21 42,-14-14 40,-7-15 13,-4-9-12,-8 10-6,-6 17 11,-12 21 10,-6 9-22,11 11 18,-4 1-32,0 0-20,0 3-5,6 17-6,3 36 9,1 44 2,-17 5-36,-14 0-13,1-22-16,-9-13 4,-27-25-3</inkml:trace>
  <inkml:trace contextRef="#ctx0" brushRef="#br0" timeOffset="197631.3038">29348 2917 115,'1'5'9,"-5"-3"-8,10-1 2,-8 0 36,5 1 10,-4-2-2,1-3 4,0 4-11,-2-3-28,-1 2-4,2 0-8,-2 0-4,-1 0-3,-22 4 2,-4 5 2,2 2-4,10 0-10,9-7-2,3 0 4,0-1 3,9-3 10,-2-2 2,1 1 5,-2 1 0,2-2 7,4-3 13,7-11-11,20-11-13,0-2 0,7 0 0,-4 0 2,-3 2-2,-16 10-1,-12 13 14,-2 4 0,-6 3-14,0-2-1,-2-1-8,-14 7 6,-27 5-3,-2 8 1,1 8-9,-3 11-12,-8 6-31,6 3-23,1-5-46</inkml:trace>
  <inkml:trace contextRef="#ctx0" brushRef="#br0" timeOffset="199307.3993">30515 3280 169,'1'-8'31,"2"2"-4,4-4 9,-1 0-1,-4 5-11,-5-5 14,10 9-27,-7 1 5,0-1-9,-4 2 0,8-1-6,-2 1-2,-1-2-1,-5 2 0,28 0 1,4 2-1,2 1 1,-15 6 0,12-3 1,-11 0-1,7 4-2,-7 0 3,0 10-1,1-2-3,-5 6-1,-4 5 2,-8-5-5,-8 6 7,-14 3-2,-7 9 3,-8-1 4,-10 2-4,0-5 0,8-1-2,4-13-2,16-2-1,7-10 1,6-5 4,8-7-1,-2 0-5,6 1 6,9 3 1,20-4 11,18-9 4,-1 0-2,0-6-4,-3 5 10,3-7-7,-6 1-2,-16 6-4,-10 0-6,-5 8 1,-11-1-2,-5 2-4,4 2-12,-6-2-41,4 11-30,-4 8 32,-3 9-25</inkml:trace>
  <inkml:trace contextRef="#ctx0" brushRef="#br0" timeOffset="199875.4322">31141 3446 157,'16'-13'60,"-16"11"-49,8 1 16,1-2-16,-8 1 3,-2 2-13,10 6-1,-2 10-2,8 5-3,-7 11-3,-10 5 7,-4 3-3,-10 4 4,1-10 1,0-8 0,6-6 6,3-5-6,4-4-1,5-8 0,2-1-4,2 0 4,32-18 3,12-6 0,-1-11 2,0-12 5,-5-6 2,-5-6 9,-9 1 4,-4 15-14,-14 20 21,-10 10-7,-6 8-5,3 3-20,-4 0-5,2 0-5,-8 6 5,-11 20 4,6 9 1,11-4 0,5 2 0,7 4-1,11-1-7,5-6 0,-5-4 0,-5-7-1,-2-8-2,-8 0-8,-5 0-39,-13 3-5,-29 4 31,-33 5-31</inkml:trace>
  <inkml:trace contextRef="#ctx0" brushRef="#br0" timeOffset="200296.4563">29801 3964 169,'6'-1'33,"11"-9"-3,5-1 7,1 0 11,-1-2-23,5 1 3,5-2-18,0 2-10,8 10-1,-2 6-7,5 11-55,-9 8-25,-25 7-39</inkml:trace>
  <inkml:trace contextRef="#ctx0" brushRef="#br0" timeOffset="200414.463">29831 4110 132,'9'-4'58,"30"-2"-55,13-2-1,6 3-2,14 6-1,7 3-74</inkml:trace>
  <inkml:trace contextRef="#ctx0" brushRef="#br0" timeOffset="202652.5909">31148 3992 75,'11'0'18,"-2"-3"-6,6-2 7,-5 5-2,7-5-14,-10 5 5,8-1 6,-3-4-12,-6 5 3,3 0 1,-3-1-3,-8 0 10,1 0 0,-1 1 1,1-3-8,-1 3-6,-13-3-6,0 1-4,2 2 5,-1-1-9,0 2 8,6 4-2,4-9 2,4 8-5,1-4-3,5 0 5,-1 3 6,17-1 3,3-1 0,4-1 2,-3-1-1,-6 1 0,1-2 4,-7-1 5,-4 3-1,-10 3-4,1-3-5,-1 0 0,-1 1-1,-7-5-3,-10 8 0,-2-4 4,-2 0 1,3 0 0,10 0-1,8-4 0,-1 4-1,4 0-9,1 0-4,-2 5-3,10-4 9,3 2 8,0-1 0,4-5 1,-9 1 3,4-4 12,1 6 0,-11-4-3,7 3-2,3 0-8,-11 2-2,-2-2-2,-3 1 1,3 1-11,-9 1-33,0 7 29,-16 2-22</inkml:trace>
  <inkml:trace contextRef="#ctx0" brushRef="#br0" timeOffset="202998.6108">31263 3981 112,'3'0'83,"-4"3"-73,2 0 7,-4-3-16,3 0-1,0 6-6,0 14-6,-1 9 1,-2-1 6,-8 5-1,10-7 5,-1-4-1,1-6 2,2-3 0,-1-5 0,9 0 0,3 3 0,2-6 7,5 1 2,9 2 0,2-7-7,-3 1 5,-2-4-5,-2 1 2,-7-1-2,-10 2 0,-3-3-2,-6 6-22,2-3-32</inkml:trace>
  <inkml:trace contextRef="#ctx0" brushRef="#br0" timeOffset="210279.0272">31453 4028 53,'0'0'6,"3"-3"-3,-3 1 9,-2-1-3,4 3-4,-4 0 2,2 0-3,0-2-4,-1 2-1,1 0-6,0 0 1,-2 2-4,2 1 4,-1-3 0,4 5-3</inkml:trace>
  <inkml:trace contextRef="#ctx0" brushRef="#br0" timeOffset="210378.0329">31454 4042 59,'0'0'10,"0"-3"-10,2 3-1</inkml:trace>
  <inkml:trace contextRef="#ctx0" brushRef="#br0" timeOffset="217645.4486">32115 3581 124,'0'4'10,"3"-7"12,0 2 5,0 1-10,2-10 17,-5 2-16,8-7-6,-8 12-2,5-3 16,-10 4-6,7-4-6,1 1-6,-3-7-7,0 0 8,3-3 1,-2 11-9,2-8 2,-3-5 1,-3 2-1,6 1 0,-6 2 4,6-2-6,-7-1 4,-2-2-4,3-6-1,0 4 6,-6 3-6,4-1 1,-7-7-1,1 0 0,-1-1 1,-2-3-1,-2-3 0,4 6 1,-3 3 1,9 7 8,0-3-10,-12 2 1,4-3 4,-3-5-4,8 6-1,-9-1 4,9-1-4,-4 2 0,-2 3 0,4 5 0,2-3 0,2 5 0,-11-4-2,-2-1 0,1 0 2,2 7 0,0-3-3,5 6 3,2-2-5,-7 5 5,1-3-4,-3-1 3,0 2 2,-4-5-4,-9 4 2,-2-1-1,-7 1-1,-5-4 0,-2 0 1,-2-3-1,5 3-1,-1 1 3,4 1-7,-9 0 1,11 3 5,4 0 2,2-1-1,3 3-2,2-2 3,4 4 0,13-2 0,-9 3 0,2-6-2,-2 3 7,0 1-10,-12 1 5,12-4 0,-13 2 4,5-1-4,-3 1 0,9 1-1,-3 3 1,2-4 0,-2 5-1,10-5 1,-6 7 0,14-6-3,-8 3 3,-9 0 0,3 0 0,5-2 0,3 1 0,1 2 2,-1-1-4,1 2 2,-8 1 0,-4 0-1,-1 5 1,-2-3 0,-6 10-1,-9-1-3,-1 6 3,2-4 2,-1 1 1,13-2 0,2 1-4,3 0 2,2 1 0,-1 1 0,-2 6 0,-1 6 0,4-5 0,7 3 0,-2-1 0,9 2 0,8-5 2,-3 3-2,3 2 1,-4-2-1,0 5 0,3 1 0,4-2 1,8-6 0,1 5-1,2 3 0,6 6 1,7 3 1,4 0-1,1-2 2,5 2-3,-3 0 0,-1-3 0,2-7 0,1-2 4,-1-3-2,-4-3 0,10-3 1,1 3-2,8-3 4,-7-2-4,1-4-1,-4 1 2,0-6 0,-3-3-2,5 2 5,4-4 0,5-3-1,3-1-4,-7 4 0,8-4 5,-4 0-5,-3-1 0,2-5 0,-4-1 2,-5-4 5,2 1-2,-8-6 6,3-6 1,9 0-2,5-11-1,5-5-1,6-6-4,5-12 7,2 2-9,-5-2 8,-12 4-4,0 2-3,-13 8 3,-2 2 3,-2-8-9,-9 7 7,-3-3-7,-7-4-1,5-9-2,0-3 5,-18 13-2,10 2 0,-9 8-6,9 5 5,-18 4-8,10 4-16,-13 10-16,3 7-26,-18 4-57,-28 15-22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2.84167" units="1/cm"/>
        </inkml:channelProperties>
      </inkml:inkSource>
      <inkml:timestamp xml:id="ts0" timeString="2020-04-19T10:43:19.78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2629 4255 87,'1'-9'38,"3"4"-8,6-6-15,-2 5-3,14-2-12,3 5 0,7-1 4,14 0-3,-8 3 2,12 1 1,15 0-3,4 0 17,22-4-16,17-7-1,20 0 14,40-7-6,11 1-2,-6 1-7,-9 2 3,-25 0-1,-5 3-2,19-3 2,-21-3 0,7 5-2,-2-1 1,-15 1-1,-5 4 0,-17-6 2,-9 0-2,-35-3 0,-20 8 4,-21-1-4,-9 8 19,-10 2 8,1 4-14,3-8-11,-5 1-2,-7 1-7,0 3-19,-4 7-25,-3 12-1,-8 6-23</inkml:trace>
  <inkml:trace contextRef="#ctx0" brushRef="#br0" timeOffset="425.0243">2760 4316 161,'11'-15'31,"8"2"-11,13-8-3,21-3-5,4 7 14,16-5-23,21 5 2,27-7 0,1-2-3,36 3-2,17 2 0,5 2 3,1 4 0,-11 1-3,24-1 0,14-3 1,15 7 0,-19 10-2,-37 9 0,-27-3-11,-41 12-2,-20 4-40,-34 3-38</inkml:trace>
  <inkml:trace contextRef="#ctx0" brushRef="#br0" timeOffset="1776.1016">21425 4257 162,'-8'-16'12,"-1"8"28,5-1-11,1 0 5,1 1 1,2 0-21,0 6 9,0 2-2,-1 0-19,2-1 4,-2 0-6,2 3-11,2 0 11,9 1-14,34 8 14,32 6 0,36 0 5,16-4 0,27-3-5,31 0 2,18-6-5,40-6 10,-6-3-13,-33-5 6,-25 0 0,9-4 6,24 0-6,45 0-4,17 1 4,-45 6 5,-1 4-3,-21-1-2,-3 3 0,-29-3 3,-19 1-3,-41 3-1,-15 0-1,-6-2 4,-16 4-1,-13-4-1,-11 4 0,-15-2 1,-12 2-1,-13 1-3,-1 0-1,-16 0-15,0-2 7,0 0-24,0 1-15,-2 5 21,-2-2 7,-13 6 5,-4 4-8,-15-1-16</inkml:trace>
  <inkml:trace contextRef="#ctx0" brushRef="#br0" timeOffset="2135.1221">22154 4321 132,'-33'-12'7,"20"9"14,22 3 25,0-3-33,37 1-8,63-3 5,85-5 14,48 6-14,15 4-2,-14 0-4,4 4 4,32 6-8,8-1-4,-30-1 2,-41 4 4,-22 4-4,2-1 7,-11 2-5,-39-2 0,-57 2-30,-44-2-15,-36-1-17,-42-3-6</inkml:trace>
  <inkml:trace contextRef="#ctx0" brushRef="#br0" timeOffset="8342.4772">9373 16941 74,'-2'-8'39,"2"2"-2,-3 3-18,6-2 5,-10-1-9,7 2-8,-6 4 25,9-2-25,-6 2-6,0-7 12,0 4-7,-3-2 7,3 1-11,-7-3-2,10 4 16,-10-1-16,1 1 0,5-4 7,-9 1-7,4 0 13,0 1-12,-3-1 0,6 3 16,-9-2-11,9-3-6,-9 3 3,2 3-1,4 0-3,-5-3 1,-2 2 0,1 0 2,-1 1-1,2 1-1,1-2 2,-2 0 0,-3 5 4,4-4-6,3 0 0,2 2 5,-2-3-4,1 3-1,-2 0 0,4 3 2,-2-6 0,1 6-2,-8-3 0,4 4 3,-4-3-3,-6 3 0,-6 1-1,2 3 4,-1-4 14,-11 6-11,6-5 3,4 0 5,6-3-12,16 3 3,0-5-5,5 2 4,-7 1-9,5 0 5,0 0 0,-2 1-2,-4 3 2,1 5 0,2-1 0,-5-3 1,3 1-1,3-1 0,-3-1 0,-1 5-1,-2-7 4,5 2-2,-4 3-1,2 2 1,-3-4 3,-3 6-4,7-4 0,-1 6-2,2-6 5,1 2-3,2 4 0,-3-2 0,3 7-2,1-6 2,-1 2 0,1 0-1,3-1 5,-3-4-7,3 1 3,0 1 0,0-4-4,0 6 4,4-5 0,-4-2-1,7-2 4,-2 3-6,4-2 3,-3 0 0,6 5 0,4-1 1,2 0-1,-4-2 0,2 2 1,-5-2 1,-2-5-2,1 2 0,0 0 2,5 3-1,-3-5-1,5 4 0,-1-4 3,3-2-3,-2 6 0,5-8 0,5 6 0,-3-4 0,-3 0 0,1 2 0,5 1 2,1-2 0,8-4-2,0 0 0,0-4 0,5-1 1,-3 2-1,-7-6 0,-4 2 2,1 0-4,-2 4 2,5 0 0,-4-2 3,-5 2-2,-5-3-1,-4 3 0,-3-2 3,-4 2-2,7-8-1,0 3 0,-3 1-1,2 0 2,3 2-1,4-7 0,-7 4 3,8-6-3,-2-3 0,-4 1 0,-3-1 3,-5-3 0,7 1-3,-10 5 0,3 6 1,-1 3-1,1-4 0,-12 5 0,9-7 1,-3 3 0,5-5 0,-5 0-1,0-1 0,3-5-1,-6 5 1,6 1 0,-5-2 0,-3 4 4,5-4-4,-7 2 0,1 1 0,3-5-1,0 8 1,-3-3 0,-1 0 6,1 1-5,3 5 7,-5-1-8,-1 2 0,6-2-3,-9-1 3,5 5 0,-7-3-1,-1 1 5,10 2-2,-6-5-2,-1 4 0,10-3 4,-8 3-3,1-1-1,9 2 0,-7 3 2,2 0-9,-3-3 2,-3 6-11,-3 2 16,-6 7-30,-1-7 6,3 7-10,3 0-20,-4 7-3,2 8-31</inkml:trace>
  <inkml:trace contextRef="#ctx0" brushRef="#br0" timeOffset="10058.5752">9344 16924 76,'0'-2'26,"-3"-3"-4,0 4 11,2-7-11,1 5-8,0-2 2,-4 0-8,1-4 18,0 2-23,4-1 5,-6-2 9,2 1-9,2-1 2,-4 4-10,2-6 4,-3 3-4,-1 2 0,-3 2-3,5-2 3,-3 5 3,0 2-3,0-3-2,7 3 2,-8-2 0,2 4 0,-2-2 0,1-5 7,-1 4-4,-3-1 7,-3-7-10,-1 9 0,-4-2 0,4-1 0,0 6 0,1-4-3,-5 2 7,-1 6-8,-3-5 4,-2 0 0,2 1 0,-1 2 0,-8-5 0,-2 7 5,6 0-1,2-1-2,0 2-2,3 5 0,-2-3 3,0 3 0,3-4-3,3 1 9,3-3-9,4 3 10,-1 1-10,-3 3 0,3-6 7,-2 5-3,-6 3-4,2-3 7,-9 4-7,-2 1 16,3-5-16,-1 6 0,4-4 10,7-1-9,0 1-1,-3-1 0,2 3 2,13-7 5,-6 1-7,5-5 0,-1 5 0,-1 0 0,9 1 0,-10 5-1,2-4 2,5 5-2,0-6 1,2 5 0,-1-2-4,2 7 5,5-3-1,1 3 0,6 2 4,7 2 2,-5-6-6,0-1 0,-1-4 3,-2 4-1,3-5-1,-1 1-1,5-1 0,6 4 4,12 0-4,5-3 0,3-3 3,-1-3-1,3-4 0,-10 1-2,5-6 0,-2-3 3,-1 0-3,1 1 0,8-1 1,11-3 2,11-3-3,-8 4 0,0-5 0,-7 4 1,-4-12 0,2 2-1,-5 0 2,4-4-1,3 4 0,-10-2-1,-6 4 0,-15-3 7,-7 0-2,0 1 3,-10-6 7,-5-9-10,2-2 6,-7 5-11,1-4 0,0 6 5,0 8-3,4-4-2,-1 4 0,0 6 4,-3 4-10,1 4 2,-6-1-27,2 2 14,-6 2-47,-12 9-2,-4 9-17,-8 9-40</inkml:trace>
  <inkml:trace contextRef="#ctx0" brushRef="#br0" timeOffset="11356.6496">8284 17367 107,'4'-1'20,"-4"2"31,0-2-18,0 1-4,0 3 1,0-6-3,2 4 8,-2-3-20,3 3-4,-5-1 26,1 0-31,-1 0 3,-1 0 1,3 0-9,-1 1-1,-1 2 0,1-6 0,-5 3-5,-12 2 5,2-1 0,-16 3-5,1 1 10,-8 3-4,-3 1-1,5 3 0,3-1-2,8-3 4,-2 1-2,6-4 0,11-1 2,2 0 1,8-6-3,1 0 0,0 2-5,4 0 1,-1-1-27,0-1-12,-3 2-19,9 3 19,3-6-1,7-3-39</inkml:trace>
  <inkml:trace contextRef="#ctx0" brushRef="#br0" timeOffset="11718.6703">8080 17369 133,'0'0'32,"-2"0"-24,2 3 35,0-3-43,-5 2-3,2-2 3,-14 6 10,-9 5-8,-1 2 5,-8 2 0,-6 4 21,-1 5-27,-7-3 9,4-2 4,10-6-11,11-1 11,5-8-14,6 7 0,9-9-9,13-1 3,-6 10 6,12 0 2,4-3-2,20-4 0,9-2-10,13-6 1,-3-6-9,5-1-37,-11 3-24</inkml:trace>
  <inkml:trace contextRef="#ctx0" brushRef="#br0" timeOffset="16785.9601">779 6321 141,'-10'-8'19,"4"2"16,0 1-18,6 3 2,-3 1-3,0-1-8,3 1 23,-1 2-24,2-1 1,-2 2-8,2-2 3,-1 1-10,3 1 7,-1-2-4,8 8 2,10 1 4,15-7-2,6-2 0,12-4 7,-1-6 1,-10 2-8,-10 0 0,-15-1 5,-13 7-3,-3 0 2,-1 2 9,-3 0-1,-3 2 21,0-4-33,-13-4-4,-17 2 3,-27 13-18,-8 5 9,17 2 4,12 1 6,17-5-8,10-2 8,6-6-15,9-1-1,1-1-11,4 0 4,2 1 17,13 0 6,4-6 8,10-7-6,3-2-2,2 1 3,-12 5 0,-5-1-2,-16 7-1,-3 2 0,-9 3-10,2-2-5,-7 7 15,-11 14 1,-14 2 0,-3-6 4,14-5-5,5-9 0,15-3 1,5-1-1,1-2-3,6-2-7,-2-1 10,16-3 5,16-7-5,1-6 0,7 2 6,-9 0-6,-13 11 0,-17 3 6,-6 2 6,0 2 33,-6-1-22,0 2-12,3-2 12,3 1-23,-4-1 0,-3 0-18,-3 6-30,0 4 24,2 1-3,2-1 14,5-8 10,2-2-12,5-2 9,-1-1 6,-5 3 0,6-4 22,8-6-11,-1 4 6,-6 0 12,-4 4-5,-6-1 3,3 3-1,-3 3-24,2-1 13,-2-4-15,1 2 0,1 2 3,1-2-3,-2-2 0,2 4-17,0 0-64,0 19-14,-18 18 7</inkml:trace>
  <inkml:trace contextRef="#ctx0" brushRef="#br0" timeOffset="22073.2625">9024 17224 56,'11'-9'15,"8"9"-15,1-10 1,4 4 3,1-3-3,-3-2 3,1 5 11,-9-5-8,4 3 14,-8 0-20,-1 7 5,-9 1 2,-2-2-4,-1 4-4,-5-1-1,0 1 1,-8 1-6,-2 5 6,2-2 0,-6 2 5,3-3-4,1-3 9,2-2-4,-5 3-5,-3-8 9,2 3-10,-5 4-2,-2-2 1,1 1-1,4-1 0,9-1 2,2 3 0,9-2 1,7 0-1,0 0-11,0 0-10,7 6 6,-1-4 13,4 5 2,8-1-5,-2-3 0,8 1-13,6 0 6,0-8 8,1-2 4,2 2 1,-6-4 0,-8 4 1,8-6 11,-6 2 4,-9 2-6,-10-2 0,-4 8 2,1-6 12,-10 3-14,0-2-3,-1-2-7,-5 11-1,-12-1 0,1-3 5,-3 6-4,-7 4 5,-5-3-6,7 1 1,3-5 7,7 1-8,-1-3 0,9-1-3,1 2 6,5 3-8,5-3 2,4 1-10,0 1 4,4-1-17,10 3 18,4-6 7,7 0 2,9-6 3,1 3-4,1-1-2,-5 1 1,-1 1 1,-8-1 0,-3 0-1,-1-4 1,-1 7 11,-13-4-8,1 4 4,-8 0 9,1 0 2,1 0 2,-7 0-19,4-4 5,-11 1-12,-3 1 2,-8 8 4,-2-3-4,-6 4 4,-3 3 4,4-5-4,7-5 0,8 0 7,4-3-7,9 3 0,7 0-3,1 0 0,1 0-2,-1 0-8,8 7 13,6-7-1,6 6 1,5-9-3,2 3 1,3-3-2,7-1 2,-10-7 0,1 7 2,-4-4 0,-1 2 0,-6 1 0,0 5 3,-5-3-1,-9 1 7,-4 2-8,-6 2 9,-3-4 20,2 2-26,-14-3-2,-7 6-2,5 2 0,-5 6 0,-3-6-5,9 2 1,0-1-1,-1-4 3,-3 5 2,6-7-1,7 0 3,3 0-2,6 3 0,7-3-12,0 0-3,-1-3-18,5 9 32,6-5 0,6-1 2,2 3 0,-3-3-1,-1-3 0,8 0-1,-7 3 1,4-1 0,-1-2 0,-11 3 1,3 0 0,-10-2-1,-7 4 0,-1 1 6,-1-3-5,-5-5-1,-5 5 0,-1-6 3,-4 9-1,3-6-2,-1 6 0,1-6 3,2 3-1,1-1 0,1-2-2,4 3 3,0-3-1,-1 3-2,1-2-1,5 4-1,0 1 0,5-3-13,-2 5 2,3 2-5,7-3 15,3-1 1,3 0 2,3-6 3,0 3-3,5-3 1,1-3-1,1 0 1,-6 3-1,-9 0 1,-9 3-1,-4-2 19,-4-3 2,-4 0-21,-1 1-2,-15 1 2,0 6 1,-1 1 2,5-4-3,-1 4 4,6-4-3,5 0 5,4-4-5,-2 4 0,4-1 6,7 2-7,-1-1-7,3 0-5,8 0-21,-2 9 30,8-4 1,2-5 2,0-3-4,0 3 3,2-1 1,-5-4 0,3 2 1,-5 6-1,-5-8 0,-4 7 0,-8-4 5,1 2-5,-7-3-1,-2 0 1,1-1 0,-2 4 4,-5 3-3,-3-6 1,7 1 14,-1 2-16,1 0 1,-1 0-1,3 0 2,2-1-3,0 8 1,1-4-4,10-3 2,-2 3-18,6 4 6,3 0 3,3-4 11,7-2-4,5-1 4,-5-3-6,5 6 6,-5-6-1,2 3 1,-9-5 0,-7 5 4,-10 0 15,1-5 4,-4 5-19,-2-6-4,-4 0 2,-5 6-1,-2 0-1,5 3 1,3 0 3,-3-2-4,2 3 0,0-4 0,-4 0 2,5 3 1,1-1-3,5-2 1,4 2-5,6-2 1,-2 8-11,5-1 5,3-3 1,1 2 8,7 1 0,-5-4 1,4-3-2,-2 0 3,5-3-2,-1-4 3,0 1-3,-3 2 4,-2 2-4,-13 4 0,-5-2 14,4-2-1,-8 2-3,-9 0-5,-6 2-4,2 1 2,1-3-3,-1 0 0,5 3 20,7-5-19,4 5 2,3-7 4,0 1-2,3 6 4,0-6-9,1 3-5,1 0 0,5 0-9,-4 6-1,11-2 15,4 3-8,1-4 1,6 0-11,-1-6 8,2-4 9,5 1-1,-6-3 2,-7 6 2,-4-6 4,-8 12 13,-14-6-1,5 6 1,-6-8-12,-9-3-7,-10 8-3,-3 10 3,-14-4 0,-1 2-7,-1-1 7,0 3-11,-1-4 8,12 3-22,6-4 8,20-3 4,11-4-3,11 2-15,14-3 24,8-8-10</inkml:trace>
  <inkml:trace contextRef="#ctx0" brushRef="#br0" timeOffset="23752.3584">9055 17169 100,'-1'-7'22,"4"2"16,-5 5-10,2-6 3,-1 1-23,-1 2 0,2 0 5,0 3-11,-6-3 1,6 1-3,-2-1 0,2 3 6,2-1-6,1 3-3,-1-4-1,-1 4-4,11 2 6,3 1 1,-1-4 1,-1 5-3,-1-3 3,-2 1 0,-4-4 1,-6 0 0,1-4 2,-4 8-3,0-4 0,-3 0-3,4 0 2,-15 1 1,-7 5-1,-1 2 7,4-3-6,2-3 0,8-1 0,-1-2 3,14 1-3,1 0-1,-3 0 0,-2 0-9,11 0-1,-7 0 0,7 2 11,8-2 1,5 3-1,0-8 0,3-4 1,0 3 0,-6-1 1,-3-3-1,-6 4-1,-13 6 17,3 0-13,-3 0 3,-1 0-7,-8 0-12,-6 0 8,-7 6-2,1 0 2,4-1 1,4-5 4,5 3-1,4-3 0,9 3 0,-5 0-4,1-3 3,5 0-13,-3 5 5,2-2-2,2-1 2,0 0 6,4-2 3,10-2 3,3-5-3,0 4 0,-2-6 4,-10 4 1,0 4-2,-9-4 5,0 5 0,-3 3 13,-2-4-21,-12-1-8,-4 5 0,-8 5 4,1 1 2,9-4 2,4-5 0,4 7 3,5-2-3,0-2-1,5 2-2,-1-1 1,2 2-1,2-3-7,4 5 4,-2-5 1,10 3 5,-1-6 0,5 0 1,0-6-1,1 6 2,-7-7-2,0 4 0,-12 3 3,-5 3-2,-2-3-2,-3-3-1,-20 10-16,-1-1 11,1-3-3,3 0 8,10-3-4,9 3 7,8-6-1,0 6 0,4-3-6,3 0 4,9 0 2,3-3 0,-1 0 3,-2 3-3,-2 0 0,-4 0 0,-9-3-2,-2 9-6,-6-6-10,-2 0 7,-6 10 3</inkml:trace>
  <inkml:trace contextRef="#ctx0" brushRef="#br0" timeOffset="24690.4122">8885 17277 90,'-3'0'28,"4"-5"8,-1 3-8,2 1-16,-1 1 16,-1-3-25,3 3 6,0-5-9,12 0 3,6-5-5,0 5 2,-1-2 0,0 0-1,-5 4 2,-7-3-1,-7 6 0,-1 0 2,-3 0-1,-1 3-1,-10-9 0,1 6 1,-3-3-1,0-2 0,6 5 4,9-9-4,-1 9 9,4-3-8,-1 3-1,1 0 9,2-7-9,-1 0-2,8 4 0,-7-1 2,8-8-1,-5 12 1,-8-3 0,2 7 2,-1-5-1,-1-2 1,-4 7-2,0-1-22,2-10 13,-6 17-9,-1-10 18,2 9 0,5-9 0,1 5-7,-1 0-5,0 2-2,-3-4 12,5 6-13,-4-6 14,-4 2-1,6-5 4,-3 0-2,6 0 0,-1 0 0,2 0-4,-4 6-5,2 0-21,-2-4 2</inkml:trace>
  <inkml:trace contextRef="#ctx0" brushRef="#br0" timeOffset="24823.4198">8888 17232 57,'0'0'1,"-2"5"-1</inkml:trace>
  <inkml:trace contextRef="#ctx0" brushRef="#br0" timeOffset="24948.427">8858 17261 53,'-5'-3'20,"2"6"-3,-1-6-17,-5 3 0,-4 0-6,-10 3-6,-5-3 2</inkml:trace>
  <inkml:trace contextRef="#ctx0" brushRef="#br0" timeOffset="25012.4306">8682 17244 55,'6'0'0,"9"-3"-2</inkml:trace>
  <inkml:trace contextRef="#ctx0" brushRef="#br0" timeOffset="25576.4629">8878 17239 70,'-2'0'23,"4"-2"-6,2 2 5,-8 0-10,2-5-10,1 2 2,-1 1-4,1-1-1,-2 0 0,1 3 2,2 0-1,2-3 0,-1 6-4,-1-3 2,5-3-8,3 3 10,1 0-1,3 0 0,2 3 0,-2 0-11,-6-3 2,1 5 9,-7-7-5,-4 4 4,2-4 2,-4 7 3,-6-8 4,0 6-7,3-3 0,3 0-2,3 2 2,3-2-7,-1-2-1,2 4-19</inkml:trace>
  <inkml:trace contextRef="#ctx0" brushRef="#br0" timeOffset="28578.6346">14766 3642 141,'6'-13'23,"-3"2"-7,5-5 24,-5 2-23,-2 1 19,-1 1-25,0 2-7,2-4 20,-2 1-18,-2-1 11,2 2 1,0-1-15,-3-6 18,0 10-19,0-3-1,-1-1 17,-4 4-17,4-4-1,-2 4 0,-2 1 4,-5-3 2,4 5-6,-3 2 0,0-6-3,0 7 3,-4 0 0,1 0-2,-4 3 4,2 2-6,-4 2 4,-1 5 0,4-2 3,-5 3-3,7-2 0,-5 6 0,-7 2 2,6 5-4,1 0 2,3 1 0,1-6 0,5 2 3,5 2-4,0-3 1,-1 3 0,-4 5 1,2 2-1,1-2 0,3-3-1,6-5 5,-8 0-7,8 2 3,-5-2 0,1 0-1,4 0 1,8 0 0,-7-3 1,2 3 2,2 0-1,1 1-2,7 5 0,-3-3-1,3 1 1,0-3 0,3-3 4,5 3-2,-2-4 1,0-3-3,1-3 0,-3-2 2,-1-1 0,9 0-2,-9-4 4,7 0-2,4-1 3,-3-2-5,1 0 0,-1-5 3,2 4-3,-7-2 0,-1 0 3,4-4 0,-4 3 5,2 2-8,-4-6 0,-4 2 11,4-1-6,1 0-5,-5-2 14,0 0-9,2-2 7,1 0-12,0-3 0,-6 0 4,3 6-3,-3-4-1,-4 4 0,-1-2 6,1 1 5,-2-7-11,1 5 0,-1 2 6,1-3-5,-2 6-1,2-2 0,-1-2 6,-3-2-5,0 6-1,0 0 0,-1-5 6,-5-2-5,4-2-1,-5 5 0,3 1 7,1-3-5,-2 8-2,1-4 0,4 7-2,-7 0 4,6 2-2,-3-6 0,1 0 2,-5 4 2,4 0-4,2-4 0,-5-2 9,-7-4-6,7 6 3,-2-6-6,-3-3 2,-4 1 8,-1-5-10,5-5 0,1 6 8,-2 7-6,3-4 2,-6 0-4,7 1 0,-6 3 4,7-4-4,-2 5 0,3 3-2,4 7 9,3 1-14,0 1-27,-20 17-86,-34 37 40,-19 35-71</inkml:trace>
  <inkml:trace contextRef="#ctx0" brushRef="#br0" timeOffset="31225.786">9044 17224 154,'0'-7'28,"0"-2"-13,-4 5-2,-1 1-7,-5 0-1,-3-4-3,-1 4 0,4 2-2,2 0 3,1-1 0,0 6 1,8-5-4,1 2 1,2-2-8,-3 2 4,1-2-5,2 1 8,5 6 4,8-1 2,7-1-6,4 1 3,2-7 2,-2 5-5,-4-3 0,-9 4 1,-3-6 1,-5 2 0,-4 0-2,-4 0 0,1 0 12,-5 0-1,-5-3-11,-11-3-3,-19 7 1,0 4-1,-1 0 0,5-2 3,0 1-10,8 1 12,4 2-4,4-3 1,6-1-3,8 0 4,4-3-4,7 0-11,-1-2 10,3 4-2,10 1 7,3-6 4,7 0-1,3 0 1,-5-5-4,3 2 0,-9 3 2,-3 0 1,-5-2-3,-5 2 5,-4 4-5,-5-1 6,-2 2-6,0 0-11,-8 1 10,-4 0-3,-6 6 3,2-2-2,1-6 3,3 2 1,1-2-1,2-1 0,8 2 4,6-2-4,2 0-6,1 0-19,1 0-4,13 3 28,7-1 2,2-4-1,1 2 4,1-7-4,-4 5 5,-7-4 8,-14 4 5,-3 4 9,-8 0-18,-2-4-8,-14 2-2,-7 9-15,-7-3 12,8 2-4,4-5 8,6 0-4,10-5 4,7 2 0,6 2-1,1-2-2,-2-2-6,7 1 6,7 1 6,2-1 3,5-1-6,0-6 0,3 5 1,2-3 0,2-5 1,1 4-1,0-3 1,-9 7 14,-8 0-14,-12 4-1,-8 1-2,-7-1 2,-16 4 2,-11 0-3,1-2 3,2 1 4,8-2-7,12 1 0,7-3-1,13 0 1,4 0-12,-1 5-19,10-2 31,-4 0 8,9-2-6,-5 1-1,0 1 1,-3-3-1,-12 0 2,-1 0-3,-1 0 0,1 0 21,-3 0-17,3 0 2,0 0-3,0 0-2,0 0-1,1 0 0,-2 0 0,1 0-5,0 0 5,0 0-4,-6 0 2,9 4 1,-10-6-2,7 0 0,-3 6 3,5-4 5,-1 0-5,1 0-6,-2-2 2,5 4-2,-10-4 1,5 4 4,-3-1 0,1 4-2,-2-3 3,4 0-15,-3 1 2,1 1-13,-3 3 15,5-7-20</inkml:trace>
  <inkml:trace contextRef="#ctx0" brushRef="#br0" timeOffset="35205.0136">10113 16160 71,'3'-10'10,"1"0"2,3 1-2,-4-7-9,3 0 13,0-2 0,-3 3-4,3 0 0,2 4 5,-4-6 10,-1 10-6,3-6-7,2 3-3,-1-2-8,-4 4 2,1 1-3,-1 2 0,2-1-1,4-2 1,-3 2 0,0-5 4,1-2 3,-4 0 12,5 3-13,-5-1-5,4 3 9,-2 0-8,-4 6-2,1-2 3,-1-2-2,2-1 3,-1 2-4,-1-8 0,7 4 12,-10-2-8,4 1-2,2-2 4,-4 7-3,4-1 13,1 1-16,-5 1 0,0 1-1,4-4 1,3 3 0,-10-2-1,7-1 5,-1-3 3,0 1-7,1-1 0,-2-1 7,1 1-6,1 7-1,-7 1 0,8 0 1,-4 1-2,1 1 1,-2 0 0,0-2 1,0-1-1,1-1 0,1-4 0,2 2 2,-1-5 13,-3 7-11,4-1 0,-4-1 8,2 0-11,3-2 0,-4 0-1,-1 0 2,0 0-2,2 2 0,4-2 0,-8-1 4,7-5-3,-1 7 1,1-6-1,-4 3 6,3-3-3,-1 4-4,0-1 0,-3 4-1,0 2 3,0 1-3,3 3 1,-1-1 0,-2-5-1,3 4 1,-3 0 0,0-3 1,1 1 2,1 1-2,-2 0-1,2-4 0,-1 3-1,2-2 1,-1 1 0,-4 2 0,2-4 3,3 5-1,3-6-2,-8 1 0,4-2 6,1-2-6,1 1 0,-2 6 1,1-5 2,1 2-4,2-1 1,-6 1 0,0 3-1,2-3 1,3 3 0,-5-3 5,0-2-4,4 1 7,-3 1-8,1 0 0,5-4 1,-4 3-1,-4 4 0,8-9-1,0 2 5,-4 0-5,2-3 1,-2-1 0,1-2 1,0 3-1,2 2 0,-2-5-1,-4 2 8,3 4-6,-3-6-1,9 9 0,-9-2 0,3 0 0,1 5 0,-4-1 0,3-5 3,0 5-1,-3 1-2,7-6 0,-5 7 3,1-1-3,2 0 0,-1-1 0,-2 5 2,-1-3-3,4-2 1,-4 2 0,6 0 1,-5-2 1,-4 4 3,7-9-5,-2 1 6,0 2 2,-3-2-8,3 8 0,3-16 9,-4 13-7,-4-4 2,8 1-4,1 1 1,-7-4-2,6-3 1,-3 3 0,0-1-1,3-2 5,3-1-6,-1 2 2,-8 3 0,7-1-1,1 1 1,-7 7 0,-2-13-1,8 11 6,-4-1-4,-3 0-1,4 1 0,-1-2-2,-3 7 2,0-7 0,0 6 7,3-9-6,3 1 3,-6 2-4,8 1 0,-8 0 0,7-2 0,-7-1 0,0 2 0,8-3 6,-11-1-8,6-5 2,0 2 0,-3 1-1,4-5 1,-1 4 0,0-11-1,1 10 6,-1-11-6,2 3 1,-2 3 0,3-3-2,3 1 2,-3 1 0,-3 3-2,6-1 7,-9 2-5,6 1 0,3 1 0,-9-2-3,4 3 5,-1 1-2,2-1 0,-2 2 2,0 1 1,1 2-3,-4 2 0,3-3 2,-3 2-1,3-1-1,1-1 0,-1-1 2,-4 2-1,7-2-1,-5 2 0,3-1-1,-1 0 1,0 1 0,1-1 0,-1 0 4,3 0-5,-3-2 1,3-2 0,-3 4-1,0-1 4,0 1-3,-2 1 0,6-4 0,-2-2 6,3 1-6,-1-3 0,2-3 8,-3 8-7,-6-5 12,9-4-13,-3 1 2,-1 3 2,-4-2-4,1 0 0,1-9 1,2 6 3,-2 3-4,-1-1 0,2 6 0,-4 5-4,0 7 4,-1-3-22,-4 12-37,-9 6-123,-21 36 37</inkml:trace>
  <inkml:trace contextRef="#ctx0" brushRef="#br0" timeOffset="36647.096">10757 14509 90,'3'-6'36,"0"3"-13,-2-2 3,-2 3-16,5 1 6,-4-1 10,2 2-23,1-1 3,0-3-2,4 2-2,6-5-1,0 3-1,12 1 0,2-3-1,4-2 1,0 3-1,4-1 0,-5-1 2,1 0-5,-7 2 4,-8 0 0,-4-1 3,-1-3 2,-7 4-5,-2 2 15,-2-3-9,0 4 1,-2 2-7,1-3 0,-1 6-6,2-3 6,-1 0-4,2-1 1,-4 1 0,1-2-1,4 4 1,-4-2 3,2-2-3,-4 4-18,-5-1-17,0 3-17,-7 1 6</inkml:trace>
  <inkml:trace contextRef="#ctx0" brushRef="#br0" timeOffset="38352.1931">11057 14428 105,'-5'-8'56,"2"-2"-23,6 0 18,0-7-20,-1 3-10,2-3 30,-2 0-50,3-5 20,-3 1-12,4-3 4,-1-1-3,-4 0-10,-1-9 0,3 4 5,0-4-5,3-7 0,0 1-1,-5 1 7,-1-1-8,0 4 2,-7-3 0,7-4 0,-6 0 1,6 5-1,0 3 6,3 10-5,-4-1 6,4 10-7,-2 0 0,9-20 13,-4 24-13,-6 7 0,-1 3 0,-2 4-5,1-2-11,1 17-77,-11 13 18,-11 15-66</inkml:trace>
  <inkml:trace contextRef="#ctx0" brushRef="#br0" timeOffset="42439.4272">6294 10917 59,'-1'0'9,"-2"0"1,3 1-9,-2 0 1,2 5-1,0-3-1,-1 2 0,1-2 0,1 1 0,4 2 1,-5-2-1,-2 3 0,5 3 7,0-2-5,0-1-2,4 3 0,-7-1 2,2 1-1,-1 0-1,2 1 0,-1-1 2,-2 2-2,3-1 0,-2 0 0,-1-3 1,0 1 1,0-1-2,2 5 0,-1-6 4,-1 4-4,4 0 0,3 0 1,-1 0 0,-5 1 2,5-2-3,-4 0 0,1-5 0,-2-1 1,2 1-2,-1-1 0,-2 2 1,0-5-1,-2 3 2,2-1-1,-6 1 3,6-1-3,-1 1 3,-1-4-2,1 0-1,2 3 16,-4-3-13,3 0 1,-1 3-1,1-1-2,-2 2 2,-2-1-3,2 8 0,1-5 7,1-1-7,0 5 0,1-3 3,-2-3-3,2 2 2,-2-3-2,2 0 0,1 5-2,-2-4 3,1 4-1,2 0 2,-3 1-1,0 0 6,3-1-7,-1 1 2,-1-1 4,-1 3-3,5-6-3,-4 3 2,4 0 0,-5-4 5,1 4-7,3-5 0,-1 0 2,-3 0-1,2-2-1,-1 3 0,1 2 1,1-1 3,-1-1-4,4 6 0,-5-2 1,4 3 0,-1-5-1,-3 5 0,1 0 1,-1 1 4,1 5-5,-4-11 0,1 8 4,1-2-3,0 5 2,0-8-3,0 8 3,1-6-3,4-2 0,-2 3 0,0-5 0,1 8 2,-1-5-2,2 0 0,-5 2 1,3 2 0,1 3-1,-2-5 0,-1 4 1,1 4 0,-1-6 0,-2 6-1,2-1 0,1 1 1,-1-1-1,1-2 0,1-3 1,-3 4 1,-2-6-4,7-1 2,-4 4 0,1-5 0,-2 0 0,3 2 0,2 0-1,1 2 2,4 3-3,-3 0 2,2-3 0,3 4-3,-3-1 3,3 1 0,-2-1 1,1-2 1,-3-2-2,-2 3 0,2 1 0,-2-4 5,6 1-5,-8-2 0,4 0 0,-2-1 2,-5-3 3,1 2-5,2-3 0,-1 1 8,-3-2-5,2 0-3,1 3 0,-3-1 3,1-2-3,-1-2 0,5 5 0,-4-2 1,1 0 0,1-4-1,-2 2 0,-1-3 4,2 1-3,-5-1-1,3 2 0,0-1 2,-2 2-1,2-2-1,-1 6 0,-1-4 2,2 3 1,-1-2-3,1-3 0,-3 4 0,0-5 2,3 4-2,0-4 0,0 5 4,-5-4 1,5 0-5,-1 3 0,-1-1 0,-2 0 2,8 0-2,-8 5 0,7-7 0,0 10 0,0-6 0,3 7-2,0-3 2,-3-2 0,3 6 3,2-6-3,-3-1 0,0 4 6,-1 2-5,-1 0-1,6-6 2,-9 5 0,1-1-2,5 2 0,-1-5 0,-2 4 0,1-2 0,-4-2 0,3-1 1,2 3 1,-5-4-3,-2 0 1,8 0 0,-4 3 1,-8-4 0,10 3-1,-4-4 1,0 3 1,0-4 0,-4-2-2,4 4 0,-5 1 1,4-6-1,2 5 0,-4-2 0,5 3 2,-5-4-2,1 0 0,2 1 0,-1 0 0,-4 4 0,5-5 0,-4 2-1,5 1 4,-7 4-4,5-5 1,-3 3 0,5 0-2,-4 5 2,6-4-4,0 5 3,3-3 2,-5 1-2,5-4 1,-1 8 0,-4-3-1,7 3 2,1 0-1,-12 0 0,10-4 3,-7-2-3,5 4 0,-4-1 0,2-3 0,0 1 1,-1-1-1,-2 3 0,0-2 3,3 1-5,1 3 2,-1-1 0,-3 1-1,3-7 3,0 3-2,-2-4 0,2-4 0,1 2 0,-1-1 0,-6 0 0,3-2-2,3 2 6,-2 1-4,-1-3 0,2 3 0,-2-3-1,-2 3 1,4-2 0,-4-1 1,4 1 2,-2 1-4,0-1 1,0 2 0,3 0-2,-6-3 2,3 3 0,0-3 0,0 1 3,-2-1-4,4-2 1,1 3 0,-8-1-2,5 1 2,2-5 0,-4 4 0,4-2 2,-2 2-2,-2 3 0,2-3 0,-1 1-1,1 1 2,0 1-1,-3 2 0,4-2-10,2 3-9,-3 4-50</inkml:trace>
  <inkml:trace contextRef="#ctx0" brushRef="#br0" timeOffset="44048.5194">7125 14042 70,'1'-5'20,"-1"4"-8,-1 1-6,1 1-2,0 1-4,-2-5 4,2 4-8,-1 1 4,-1-4 0,4 2 2,-2 0 1,0-1 11,1 4 1,-1-6-11,0 4 16,-1-2-18,-1 1 2,4 0 1,-4 1-5,2-1 0,0-1-2,0 2 2,0-1 3,0-1-3,0 1 0,2 0 5,-1 1 4,-1-1 11,2-1-20,-4-2 6,1 3-6,2-3 0,-4 3 0,3 0-1,0 0-8,3 0 1,-7 0-7,4 0 0,0 0 14,3 0-20,-3 2 1,-3-1 14,4-2-2,-2 6 2,2 1-25</inkml:trace>
  <inkml:trace contextRef="#ctx0" brushRef="#br0" timeOffset="47223.7008">7190 14163 55,'-3'0'23,"3"-3"1,0 3 7,2 0-13,-2-3-7,1 3 1,-1-1-11,0 2 2,3-2-3,-7 1 0,5 0 0,-2 4 0,-1-7 0,2 5 0,-1-4 1,1 2 5,1 2-2,-1-2 1,-1 0 17,-1-2-20,1-1 0,1 3-2,-6-3 0,5 1 0,-2 0 0,-2 1 0,4-3 5,-1-1-4,1 2-1,1-4 4,0 2-3,1 0 6,1 1-7,-4 0 1,5 2 9,-6-2-10,6-1 0,-1 3 0,-1-1 3,-1-1-3,0 5 0,0-1 0,0-1 10,2-2-8,-1 7-1,-2-5-1,1 1 2,1 0-6,-4 1 4,5-1 0,-5 0-6,3 0 6,3 1-1,-3 1 1,-2-2 0,4 3-6,-1 2 6,-1-3-14,-1 0 0,2 1-8,-2 6-5,2-1-10,2-1-30</inkml:trace>
  <inkml:trace contextRef="#ctx0" brushRef="#br0" timeOffset="48422.7691">7214 14198 68,'0'0'15,"0"-3"0,0 5 2,-1-2-16,1-2 9,0 2-6,0 2 8,3-2 5,-3-2-2,1 4 6,-2-4-7,1 2-5,0 0 13,-2 0-20,2 0 5,2 0 6,-4 2-7,2-4 6,2 4-12,-1-4 0,-1 2 4,-1 0-3,2 0-1,-1 0 0,0 2 3,0-4 4,0 2-7,0 0 0,0 0 5,0 2-3,0-4-2,-1 2 0,2 0 2,2 0 0,2-3-2,-1-2 0,-1 2 2,0 1-1,3 0-1,-6 2 0,0 0 3,-3 0 1,3 0-4,0 2 0,-1-4 1,2 2-1,-2 0 0,1 2 0,0-2 1,1-2-9,-2 5 8,1-3-28,4 4-9,-1 7-7,-3 3-80</inkml:trace>
  <inkml:trace contextRef="#ctx0" brushRef="#br0" timeOffset="49524.8327">7355 14642 59,'-3'0'12,"0"-2"2,0 4-2,3-6 8,0 6 0,0-2 2,0-2 18,3 2-22,-5 0-1,7-2-5,-5 2-11,0-2 2,-3 1-3,7 2 0,-5-1-3,4 0 3,-2-1 0,-1 0 1,0 1-1,2-3 8,-2 3-8,0 1 0,-3 1-1,-3-2 1,3 1-15,1-1 15,-1 0 0,0-1 3,4 2-3,-2 0 0,4-2-2,-1 0 2,1 1-14,-3 0-8,1 1-9,4 2 27,-1-3-8,-5-2 10,1 4 2,-2-4 2,2 2-2,-7 3 0,5-3 0,-1 0 3,-3 1-3,0 6-5,2-2-9,2-3-9,-1 4 12,2-2-21</inkml:trace>
  <inkml:trace contextRef="#ctx0" brushRef="#br0" timeOffset="50066.8635">7399 14739 102,'2'-5'29,"4"-2"0,0-2 16,-3 3-5,-3 2 2,-2-2-24,2 3-5,-3 2-13,2 2 1,-2 1-9,1-1-3,-1-1-30,-4 6 24,-4 1-2,10 0-5,-4-3 5,7 0-4,-5 7 6,4-1-60</inkml:trace>
  <inkml:trace contextRef="#ctx0" brushRef="#br0" timeOffset="54485.1164">7161 17095 122,'-2'-8'40,"1"0"6,5-1-19,-1-4-13,-1 9 22,1-6-25,0 4 5,-3-2 2,3-2-8,1 6 4,-4 1-12,0 6 1,-3-6 10,3 6-13,-1-3-6,1 8-3,-5 6 4,2 23 1,-4 2 4,-3-12 0,5 9 7,-4-4-6,4-1-1,2-12 0,6-7 3,0-5-8,-3-6 5,0-2 0,2 1 9,-1-3-3,4-8 4,3-11-7,2-2 4,-7 0-3,-5 4-4,5-5 0,2 6 0,-5 1 0,0 2 0,0 3-1,0 8 3,0-3-3,-2 4 1,2 8 0,0-4-5,2 0 4,-4 3-3,1 2-7,4 8 7,-5 3-7,-2-6 11,1 9 0,3-2 1,-5-3 0,8-4-2,-6 0 0,6-1 1,-1-3-12,-1-5 12,-1 1-2,3 1 0,0-3-11,-3 8-41,-6 9-71</inkml:trace>
  <inkml:trace contextRef="#ctx0" brushRef="#br0" timeOffset="56156.2119">6930 17865 203,'0'-2'49,"0"0"10,1-1-16,-2 3-27,2 0 29,-1-2-24,3 2 4,-3-1 3,0-1-12,0 4-3,0-2-13,4-2 0,-8 2-13,8 0-22,-4 0-20,15 2-11,8-4-18,-4 5-1,-6-9-28</inkml:trace>
  <inkml:trace contextRef="#ctx0" brushRef="#br0" timeOffset="56420.2269">7093 17800 124,'6'-7'23,"0"0"7,2-2 1,-5 8-21,1 1 1,-4 0 2,2 1-13,-1 5 0,7 5 19,-4 6-17,-4 5 0,-7 6 4,-11 1-5,4 0 9,7-17-8,1-1-2,6-8 2,6 2-2,1-3-6,16 1 3,12-13 3,14 1 0,7-5-22,5-6-13,-4 0-7,1 3-41</inkml:trace>
  <inkml:trace contextRef="#ctx0" brushRef="#br0" timeOffset="58504.3462">7443 14720 71,'-2'-1'16,"4"2"-16,-2-1 0,-2 0 7,1-1-7,1 1 14,-2 0 2,4 3 3,-2-5 10,1 0-13,-1 3-5,0 0 14,0-2-24,0 1 2,0 0 0,0 0-1,0 0 0,0 0-2,3-2 0,-4 4-2,4-6 2,7 0-2,0-2 2,3 6 0,9-4-3,0 2 3,2 1 0,-5 5-4,2-8 5,0 1-1,-1-3 0,-3 4 1,-2 0-3,2-1 2,6 3 0,6 0-2,-5 2 2,4 1 0,5 1 0,7-4 1,-9 2 0,-4-2-1,-6 3 0,0-8-2,4 5 3,-6-2-1,7-2 0,1 6 4,-2-4-2,-4 2-2,-12 0 0,-4 0 1,-5 0 1,-3 0 0,1 0 4,4 3 0,-4-6 20,2 3-25,0 0 0,-4 0 6,2 0-7,2 0 9,0 0-9,0 0 0,0 0 11,0 0-11,3 0 0,0-1 7,-4-1-6,1 2 8,1 0-9,-1 2 0,0-4-2,0 2 2,-1 2 0,1-2 1,1 0 3,-2 0-5,1 0 1,0 0 0,0 0-3,-3-2 3,3 5 0,0-3-2,0 0 5,3-1-9,-3 4 0,0-8-12,-3 8 17,0-4-42,3 8-25,-15 1-20</inkml:trace>
  <inkml:trace contextRef="#ctx0" brushRef="#br0" timeOffset="60462.4582">8229 16494 144,'-2'-1'35,"5"2"-6,5-1-26,-1 0-2,-4 1 1,0 1-1,-3-1 3,0-1-1,-2 0-1,4 0 24,1 5-24,3 0 4,-5 5 1,6 3-6,-7 3 1,0 3-2,-7-1 0,7-2 3,-3-4-3,2-3 0,-1 1 0,-2 0 4,5 0-6,-2 4 2,1-3 0,-5 3 2,5-5-2,0-1 0,0-8 0,0 0 0,-3 0 14,3-3 6,3 3 8,0-5 24,-9-7-31,9-9-16,0 3 1,-6-7-1,5 0-7,-2 6 2,4-6 0,-4 8 0,0-2 0,0-4 0,0 1 0,3 4 3,-7-4-4,4 5 1,0 0 0,3-2-3,-3-3 3,9 0 0,-3-11 0,0 6 1,-2-9 0,-1-3-1,-3 0 0,3 1 0,0-2 1,-4-1-1,1 0 0,-2 0 1,-1 7-4,-3 1 3,-1-2 0,6 12 0,-6-3 0,4 2 0,6 1 0,2 1 1,-5-1-2,12-9 1,-2-9 0,-2 9 7,2 6-6,-2-2 2,-7-1-3,5-1 0,2 0 5,0 1-4,-5 5-1,6-1 7,-6 4-5,5 1-3,4-4 1,-6 2 0,0-4-1,1 2 1,2-4 0,-6-6 2,0-8 1,-3 3 4,5 5-7,-4 5 0,4 2 6,-4 10-6,1 6 0,-4 3 0,4-1 4,-1 3-6,-1-7 2,0 5 0,0-1-3,0-6 3,-1 1 0,-1 7-1,1-1 5,-2-1-4,1 1 0,1-5 0,-5 4-4,3-3 5,-4-1-1,-3 1 0,7-5 4,-4 10-2,7-7-2,-3 2 0,-7-1 0,7 5 0,1-2 0,-4-1-1,3 11 2,-2-6-2,1 3 1,4 2 0,-2-1-3,-1 2 4,3-9-1,-7 9 0,4-1 3,3-2-4,0 3 1,-3-3 0,0 0-2,-1 1 3,1-3-1,1-2 0,-8 2 0,5 0-1,-8-4 1,8 3 0,2 2-1,-5 1 4,8 1-3,0 2 0,0-3 0,0 4-2,-4-2 2,1 1 0,6-2-2,-3 4 6,0-4-8,0 5-9,0-6-24,-3 8 26,0 7-50,-1 8 36,-8 13-51,-3 6-85</inkml:trace>
  <inkml:trace contextRef="#ctx0" brushRef="#br0" timeOffset="61952.5435">7811 17833 163,'2'-1'47,"1"-4"-1,1 5 3,-3-3-6,1 1-12,2-5-9,2 0 14,6-4-26,5-3 0,-1 5-2,4 1-6,8-1-3,2 4 1,3 2-2,-2 1-6,-9-1-13,2 3-15,-14 0-36,-5 2-58</inkml:trace>
  <inkml:trace contextRef="#ctx0" brushRef="#br0" timeOffset="62539.5771">8150 17539 228,'0'0'49,"4"0"-21,-4 1 10,-4-2-9,8 3-25,-4-2 15,0 1 7,-6-1-14,6 0 7,0 2-19,-3-2 1,10 0 3,-11 4-3,8-7-1,-8 6 0,1-3 1,6 0-5,-3 3 4,4 2-3,-8 9 0,4 8 3,0 2 0,0 3 0,-3 3 3,0 1-1,6-8-2,-12-1 0,15 3 1,-6-5 0,3-1 3,-3-2-4,7-3 5,-2 7-3,-1-9-2,-1-1 0,4-2 1,-7-7 0,3 1-1,-3-3 0,3 2 1,-3-2 0,0 0-1,-3 0 0,6 1-1,-3 5 3,1-3-3,-2 5 1,4 1 0,1-2-1,-1 0 1,-3-4 0,0-1 0,3 3 3,-3-7-3,0 2 0,-3-1 0,3 1-9,-2 0-8,4-2-23,-4 5-25,-6 11-9,-12-4-25</inkml:trace>
  <inkml:trace contextRef="#ctx0" brushRef="#br0" timeOffset="65568.7503">15366 13464 181,'6'-2'43,"-4"2"8,5-7-16,-1-1-3,4 0 21,-4-1-30,-6 12 10,0-3-15,-1 2-15,-1-2-6,2 4 0,0 10 3,-3 12-9,-1 4 10,-1 3-1,4-2 2,-1-1 2,1-18-3,1-7-1,1-7 0,-1 4 10,-1-7-6,4-6 1,-3-22-5,1-10 6,1-10-5,4-4-1,-3-6 0,3 5-1,4 0 1,-4 1 0,3 5-2,-2 11 5,2 6-3,-4 10 0,-4 5 0,1 11-2,-2 6 2,0-1 0,0 8-1,1 1 1,-2-3-15,4 6 13,3 20 2,9 11-3,1 5 3,8 9 0,1 1 0,2 4 4,4 1-4,1 0 0,1-3 0,7-13-3,-1-9 6,-2-5-3,-6-13 0,-7-3 1,4-7 0,-3 0-1,-5-3 0,-3-1-1,-16-2 5,-1-2-2,0 2-2,-3-3 0,-3 3 7,2-2-4,-8-8-3,-15 0 2,-1-2 1,-7 2 1,-2-1-4,-11-4 0,2 4 1,-8-5-1,7 2 0,15 9 0,20 2 1,12 2-2,2 1-47,-2 7-40,0 5 61,1 0-47,4-1 0,4-3-41</inkml:trace>
  <inkml:trace contextRef="#ctx0" brushRef="#br0" timeOffset="65785.7622">15832 13295 262,'20'-17'49,"12"3"-2,18-6-26,-3 6-9,0 5-12,-8 6 3,1 2-12,-9 7-63,-6 12-50,-17-1-10</inkml:trace>
  <inkml:trace contextRef="#ctx0" brushRef="#br0" timeOffset="65907.7697">15956 13409 83,'0'5'45,"2"-6"-10,7 2-11,-8-2 8,29-4-5,16-3-6,2 2-21,7-7-73,11-2-61</inkml:trace>
  <inkml:trace contextRef="#ctx0" brushRef="#br0" timeOffset="66492.8032">16420 13063 167,'2'-1'38,"-1"-3"-4,1 5-33,-1-7 13,2-1 8,-1 4 9,4-7-19,-6 6-7,3 4-3,-3 0 12,0 2-14,0-2-3,-3 0-2,6 0 2,-6 3 3,2-4-1,2 1 2,2-2 8,-6 2-7,7 2-2,-4-2 14,2 0-13,-2 0 0,0 1-1,0-1 2,-2 0-7,2 0 5,0-1-6,-1 2 4,-2 1-4,3-2 4,-1 0 0,2 0 2,-1-2 9,0 4-9,3-4 0,-2 2 5,-2 0-4,1 2 0,0-4-1,0 4 0,0-4-1,0 2 1,0 0 0,0 0 0,1 0 3,-1 0-3,0 0 0,2 0 0,-4 0-1,4 0 1,-2 0-4,0 17-61,-15 16-43</inkml:trace>
  <inkml:trace contextRef="#ctx0" brushRef="#br0" timeOffset="67122.8392">15986 13329 143,'5'-3'50,"-4"3"-20,2 3-19,2 0-11,11 8-2,-4 6-3,-1 12 5,-4 1 1,-6 1 0,-2-5-1,-1-1 14,-2-8-6,6-1 9,-5-8-17,1-5 2,4 0 3,-2-2 1,1-2-6,3-2 21,7-17 12,16-15-27,15-12-6,1-7 6,-1-3 34,-4-4-36,-3 7 14,-7 5-4,-10 21 5,-11 14 7,-7 13-23,-1 4 2,-1 2-10,-7 14-5,-13 25 10,-9 14-2,-4 2 7,12-8-7,13-10 2,7-7-27,13-11 19,10-2-42,12 0-28,16-5-60</inkml:trace>
  <inkml:trace contextRef="#ctx0" brushRef="#br0" timeOffset="67286.8486">16525 13383 222,'9'-11'67,"3"-1"-1,13-5-26,14-1-31,-6 12 12,-3-4-21,-2 10-17,-1 12-67,-13 8-65</inkml:trace>
  <inkml:trace contextRef="#ctx0" brushRef="#br0" timeOffset="67392.8546">16592 13534 105,'6'0'74,"1"0"-12,19-9-29,14-7-20,-4-4-13,4-2-81</inkml:trace>
  <inkml:trace contextRef="#ctx0" brushRef="#br0" timeOffset="67722.8735">17092 13000 167,'14'-5'66,"-12"-3"-2,4 10-21,-8-4 21,2 1-22,0 1-19,0 0 19,0-2-36,2 5 5,-1 0-11,-4-4 8,2 2-17,1 1 9,4 9-2,9 10-7,4 12 9,-2 11 0,8 12-1,-6 8 4,-2 8-1,3 4-2,0 5 0,2 3 3,-1 11-3,-7 6 0,-3-19-19,-14-8-67,-23 0-14,-14-13-144</inkml:trace>
  <inkml:trace contextRef="#ctx0" brushRef="#br0" timeOffset="70743.0459">7302 14808 54,'2'-6'15,"2"1"-10,2 1-4,-4-1 1,-2 0 9,0 5 6,-2-5-2,1 1-1,1-2 6,-5 4-4,5 2-4,-3 0-12,3-2 4,-1 2-4,-1 2-5,2-2 4,-2 0 0,2 0 1,2 0 5,0-2-3,-1 4 20,1-4-22,-2-2 0,4 1 0,-4 3 1,-3-8 3,2 3-4,-2 1 0,3 3 3,-4-5-3,2 3 0,2 2 0,0 1-1,-1-3-6,1 9-42</inkml:trace>
  <inkml:trace contextRef="#ctx0" brushRef="#br0" timeOffset="85989.9181">3432 12866 163,'3'-16'36,"3"5"7,-3-3-23,4 7 19,-7 10-34,1-3-3,-5 1 8,2-1-5,0 3 2,2-3-7,-2 2 0,2-4 1,4 2 2,-4 0-3,2-1 0,4 2 4,3-2-2,18-5-2,1-3 0,14-9 4,16-8-2,-3-3-2,6-10 2,2-9 0,-5-3 4,3-4-6,-2 4 0,-6 2 3,-3 1-3,-6-8 0,-13 2 0,1 2 3,-10-8-4,-5-4 1,3-10 0,-3-6 2,5-8-2,-7 6-4,-6 15 4,-4-4 0,-2-1-3,-9 3 3,4 13 0,-4 3 12,-9 3-11,6 4-1,-7-2 0,1 2 9,-6-2-6,15 4 0,-10 5-3,11 5 15,-2-5-14,2 8 6,-1-1-7,5-2 7,-1 5-4,-3 1-3,5 1 0,-11 1-2,5 1 7,-2 3-7,-8-4 2,6-1 0,-10-4 0,11 1 0,-8 1 0,6 1 4,-5-5 0,5 0 0,-2 2-4,-7-3 0,3 0-2,2-5 2,-5 1 0,-3 3-1,3 4 5,-2 0-3,-1-2-1,4 1 0,-7-5 18,3 1-13,-3 2-5,4 1 0,2 0 5,-2 9-6,7-2 1,-6 6 0,1 1-9,3 12 9,2-4-21,8 10-15,1 8-73,-20 29 7</inkml:trace>
  <inkml:trace contextRef="#ctx0" brushRef="#br0" timeOffset="90333.1667">16565 12101 228,'28'-19'64,"-7"1"-44,8 2-14,-10 5 2,-4-1-6,-9 9 1,3-2-3,-2 3-35,7 9-17,-2 3-98</inkml:trace>
  <inkml:trace contextRef="#ctx0" brushRef="#br0" timeOffset="90816.1944">17047 11814 191,'15'-20'30,"-1"11"24,-4-2-45,0 8-3,2-4 1,-8 8-6,2-3 14,5 0-15,2 4 0,1-5 3,2 7-3,1 0 3,2 6-3,-1 2 2,-3-1-3,-5 7 1,-8 6-12,-16 2-3,-17 5 2,-10-5 4,5-5-3,7-2 11,11-2-10,12 1 11,17 3-12,14 5 11,28 2 1,16 0 0,21-1 10,-9-3 4,-10-4 28,-25-6-25,-14-6 5,-22-1-4,-13-7-14,-3 0 4,2-3-8,-26 18 0,-40 12 20,-12-3-20,-11 9-32,-4 0-45,0 0-90</inkml:trace>
  <inkml:trace contextRef="#ctx0" brushRef="#br0" timeOffset="94690.4157">7805 14358 128,'0'0'33,"0"0"-8,0 1-11,-1 2 10,1-1-17,-2-2 0,2 0 7,0 0-4,-2 0 2,6 0-2,-1 2-9,-5-2 11,1 0-12,5 1 0,-8-1-2,4 0 3,0 2-2,0-2 0,0 0 1,0 0-2,0 0 2,0 0 0,0 0-2,1 0 6,-2 0-8,1 2-1,0 7-11,0 5 14,-4 6-21,0 2 12,-9-1 8,7 2 3,-6-1-6,7-5 6,7-4 0,-1 1-4,2-2 4,2-3-5,5-3-1,-4-4 6,1-4 1,4-1-1,13-9 0,-2-6 7,9-10-6,-8 1-1,-4 3 6,-2 0 0,-10-2 12,5 6-12,-6 6-3,-2 11 20,-5 3-20,-2-5 2,3 10-5,-3-5 4,0 0-13,3 0 8,-1 0 1,2 2-4,-1 5 3,-3 6 1,3 5-2,-1-1 5,1 4-5,3-3 2,0 5 0,-3-2 2,3 6-2,-3 2-2,-3 8-39,-5 1-56</inkml:trace>
  <inkml:trace contextRef="#ctx0" brushRef="#br0" timeOffset="97088.5531">8548 16232 160,'3'-3'20,"-2"0"2,-1 2-4,0 1-11,2 1-7,-4-1 0,2 0-1,-1 0 2,2 1-4,-1-2 1,0 2 2,0 1-3,0-5 4,0 3-1,2 0 2,-4 1-1,2 1-1,0-4 0,0 4 0,0-2-6,-1 4 6,2 3 0,2 2 0,-3-1 1,2 1-2,1 11 1,-2-4 0,-1 1 0,2 0 2,-2 2-2,0-7 0,4 1 0,-4-7 2,3-4-2,-4 0 0,1-2 3,-2 0-3,2 0 1,2 0-1,-4-2 3,-1-1 6,2-2-9,-2-8-1,1 4 0,2-8 0,2-7-1,1 1-1,3-5 3,0 2-2,2 4 2,2 0 0,-6 5-4,-1 3 5,-3 6-2,3 1 0,-3 7 1,-3 0 0,3 1 0,0 0-3,0 2-2,-4 7-1,1 4 5,1 3-2,-6 7 3,5-1 1,-2 5-1,2-2 0,-2-4 0,8-5 2,-3-8-1,-1-1-1,2-3 0,-1-2-2,2-6 3,-4 3-1,4 0 6,-1-3 4,-2 0 14,4-8-17,-1-3-3,-2-8-4,3 3 0,-3 4 0,2 7 0,-1 4 2,1 2-5,-4 2 3,6 0-7,-6 0 7,2 2-5,0-1 2,0 0 1,0-1 2,0 2-4,3 1 4,0 4 0,-1-4-1,-1 0 1,-1-1 0,0 0 0,2 1 1,-2 1-5,0-1 4,1-2 0,-1 3-1,2 3 2,-1 3-2,1 2 0,-1 5-20,-2-3 0,-2 3-33</inkml:trace>
  <inkml:trace contextRef="#ctx0" brushRef="#br0" timeOffset="98433.6301">16050 10985 237,'16'-20'17,"-6"13"26,-3 2-8,-4 2-1,-7 8-34,5-5 6,-4 0-9,0 2 3,3 2-8,0 10 8,-10 10 0,4 6-2,0 5 2,-2 8 0,-2 1 3,7-2-3,-12 11-29,3 11-23,-9 7-32,3-10-31</inkml:trace>
  <inkml:trace contextRef="#ctx0" brushRef="#br0" timeOffset="98735.6473">16221 11236 109,'0'-1'55,"-2"1"-24,7-6 4,-1 0-15,-3 2-13,2 2 4,5-4-11,11-1 2,5 0-8,6-3 6,7 8 0,4-1 0,8 6-8,-7-1-7,4 4-25,0-1-16,5-2-6</inkml:trace>
  <inkml:trace contextRef="#ctx0" brushRef="#br0" timeOffset="99319.6808">16705 11044 109,'8'-7'32,"-1"-2"7,1-1-16,-2 4 1,2-3 7,-5 7-3,3-7-4,7-5-24,-2 5 0,9 2 11,-11 0-11,1 7 0,4-2 0,0 1 1,3 2-5,-10 1 4,2 1 0,2 3-14,-5 5 9,0 6 0,-10 2 2,-7 2 3,-3-2-6,-2 0 6,2-5 0,6 0-3,2 2 3,3 4-8,0-3 0,12 6-14,5-3 19,6 3-7,-4-11 9,4 5-2,-10-11 3,6 4 0,-2 0-1,-11-5 2,0 3 3,-6-1-4,6-3 3,-6 1 11,-11 4-6,-8 5 1,-14 6-6,-5-5 1,2 4-8,3-1-6,11 1-29,14-6-20,19-5-32</inkml:trace>
  <inkml:trace contextRef="#ctx0" brushRef="#br0" timeOffset="100001.7197">16858 11015 160,'8'-14'47,"3"-2"-2,1 6-20,-15 3 7,6 6-21,-3 1 1,-3 1-12,6-1-8,-3 16-4,3 1 8,1 14 4,-8 10-1,1 4 3,-11 5 4,1-6-6,9-7 0,8-14 0,0-9 1,2-7-1,0 0 6,-6-7-5,5-11 21,20-6-9,14-16-9,-5 0 20,-8-2-24,-4 4 6,-1 1-2,0 4 1,-3 13 13,-17 7-16,2 9-1,-6-3-2,2 8-13,2 21 9,-8 13 5,-11 7 0,-3 1-10,4 0-1,13-2-21,4-4 12,4-2-36,7-1-32</inkml:trace>
  <inkml:trace contextRef="#ctx0" brushRef="#br0" timeOffset="100320.738">17225 11235 203,'1'-9'45,"6"1"-7,8-3 16,-2 0-42,7-3 5,4 11-15,1-2 3,7 7-10,-1 4-8,-1 1-40,-2 5 16,-11 4-44,-10 2 23,-16-7 19,-1 3 38,-13-5 1,2 2 10,-3-5 11,10 0 17,12-5-23,4-5 7,2 8-2,3-8-20,2 4 10,18 4-10,11-4-6,12 10-38</inkml:trace>
  <inkml:trace contextRef="#ctx0" brushRef="#br0" timeOffset="101888.8277">15628 15923 311,'27'-22'9,"15"8"35,19-11-21,6 7-20,-5 4 4,-9 0-7,-14-2-24,-2 2-23,-11 0-43,-1-6-28</inkml:trace>
  <inkml:trace contextRef="#ctx0" brushRef="#br0" timeOffset="102239.8477">16342 15451 236,'17'-13'29,"8"-1"20,10 1 21,5 2-62,-2 11-3,-7 5-5,9 6 4,-9 3-9,-1 7 4,-15 6-11,-18-1 11,-10 3-30,-27 3 26,-1-3-3,7-5 16,7 1-8,12 2 0,15-2-7,9 1 5,15 7 4,13 0 0,5-1 3,-6 1 2,-2-8 21,-27-15-27,-4-3 0,-10-2-1,-8 12 0,-43 12 8,-17 4-8,-10 8-51,2-4-17,14 6-61</inkml:trace>
  <inkml:trace contextRef="#ctx0" brushRef="#br0" timeOffset="102700.8741">16999 15899 209,'-6'-13'69,"6"8"-3,-3 8 1,-4 0-35,5 4-26,-23 35-1,-44 34 0,-1 16 22,1-2-26,-3 16-1,-21 2 4,-5 9 0,-9-8-8,14-13-6,23-11-33,18-17 5,13-4-53,9 1-31</inkml:trace>
  <inkml:trace contextRef="#ctx0" brushRef="#br0" timeOffset="103560.9233">16856 16733 266,'16'-14'30,"-8"8"30,-4 2 13,-4 4-34,3 1-32,-6-1 4,3 3-11,-3-3-4,3 16 1,0 12 3,-4 14 1,-4-1-1,8 0-22,-10 0 1,3-9-48,-7 4-29,-8-17-49</inkml:trace>
  <inkml:trace contextRef="#ctx0" brushRef="#br0" timeOffset="104574.9813">17266 15573 173,'0'1'64,"2"-1"10,2 0-9,-1 0-7,0-7-19,18-6-32,6 2-4,-2 1-3,-5 6-12,0-2 12,3 5-77,3 7-38,-4 8-50</inkml:trace>
  <inkml:trace contextRef="#ctx0" brushRef="#br0" timeOffset="104701.9886">17296 15695 171,'3'-2'51,"3"4"-19,19-11 0,17-3-14,7 1-18,6-3-11,9-5-69,7-4-75</inkml:trace>
  <inkml:trace contextRef="#ctx0" brushRef="#br0" timeOffset="105080.0101">17866 15282 88,'13'-7'74,"9"1"-46,0 0 14,1 2-9,-2 4-24,-6 0-2,0 6-7,-7-3 0,-5-2-5,-3 2 5,1 4-5,-7-1 0,0 4-16,-9 3 8,-4 4 13,8 0-2,7-2-6,2-1 1,5 6 7,9 1 1,2-1-1,0-2 6,-2 2 4,-2 0-1,-2-3 21,-15-5-27,4 2 11,-15 10-4,-7 2-9,-11-4 9,-1-1-10,-4-2-35,5-2-23,2-3-43</inkml:trace>
  <inkml:trace contextRef="#ctx0" brushRef="#br0" timeOffset="106014.0636">17648 15543 76,'-1'-10'66,"-2"0"0,-2 3-19,5-1-3,0 4 10,-1 1-18,1 4-1,1-1-35,2 0 10,-3 0-18,2 0 8,-1 0-7,1 0 5,9 5-31,6 1-3,4 9-39,7 0-28</inkml:trace>
  <inkml:trace contextRef="#ctx0" brushRef="#br0" timeOffset="108159.1863">7099 14503 99,'2'-3'14,"-2"-2"2,0 2 16,0 4-24,0-1-7,1 2 7,-2-4-8,2 4-5,6 8-2,6 1-9,-9 13 8,-1 11-7,5 5 13,-5 2 2,-6 9 1,6 2-1,0 12 0,0 1 2,15-5-4,7 1 2,8-7 0,-3 4 0,1 2 0,-1-1-12,-5-12-4,-8-6 3,-6-8 10,-9-3 1,-5-6 2,-4 0-1,-4 4 2,0 2-2,-2 7-21</inkml:trace>
  <inkml:trace contextRef="#ctx0" brushRef="#br0" timeOffset="109399.2573">6745 14707 189,'-5'-20'18,"-3"3"1,7-2 23,-2 2-27,3 1-13,4-1-2,7 3 4,13-3-10,21 4 6,22 1 0,25 1-8,14-1 8,18-1-4,18-3 2,-1 3-2,-6 5-3,-6-1 3,-8 0 2,-17 2 2,-11-3 0,4 4 1,-24-3-4,-12 3 6,-21 1-2,-23-2 1,-15 7-2,-2 0 20,0 0-6,0 0-4,0 4-10,0-4 0,8 6-12,6 7 12,3 4 0,6 8 5,5 9-5,7 8 16,3 11-16,0-6 1,2 6 1,-5 9 1,3 3-3,-10 2 2,0-6-1,0 11 14,5-2-8,4 15-5,8 7 19,1-1-16,-11-3-5,-3-5 9,-19-2-3,-1-5 13,-12-1-9,0-3-8,-3 10 18,3 13-17,-1-12-2,1-7-1,-5-10 4,11-6-1,-3-4-3,5 4 0,2-2 5,8-5-4,-1-2-1,-3-2 0,0-6 3,-2-7-1,-9-6-2,1-8 0,-4 2-1,5-8 3,-5-3-2,0 6 0,-3-4 1,3-6-2,-5 1 1,-6-8-2,1 1 2,-3 0 3,-23-3 8,-16-6-11,-15 2 0,-20-4 8,-11 1-8,-32 1 0,-22 6 3,3-4-2,-18 7-1,0-15 0,6 3 0,-7-12 0,3 0 4,10-9-4,13-1 4,33-3-2,8 0 7,10 1-9,27 5 0,26-2-9,16 10 9,8-6-39,4-9-16,13-8-46,12-10-58</inkml:trace>
  <inkml:trace contextRef="#ctx0" brushRef="#br0" timeOffset="111716.3898">13962 16934 58,'-204'17'0,"4"-2"0,21-3-2</inkml:trace>
  <inkml:trace contextRef="#ctx0" brushRef="#br0" timeOffset="112882.4564">9025 17252 151,'0'-17'24,"3"-1"6,3-1 21,-3 1-41,-3 1 13,3 3 0,-5 7-6,2-6 9,2 7-26,-2-1 0,9 2-5,7-3 5,12-4-1,10 5 0,-8-8 2,-5 8-1,-11 7 0,-8 3-3,-6-3-2,-6 0-21,-5 9 21,-27 6 1,-13 2 8,-3-3 1,-3-8-5,17 1 0,9-7 4,5 7-4,19-7-2,5 0-3,7 0-21,1 0 2,7 0 12,19 0 12,11-11 8,5-5-5,4-6 9,-5 5-5,-11 8-6,-10 6 8,-19 1-9,-4 2-2,-6 2 0,-1 1-1,2-3 3,-17 9 0,-11 11 7,-6 2-13,6-9 6,10-2-12,7-5-6,3 8-15,3-3-17,8 5-12</inkml:trace>
  <inkml:trace contextRef="#ctx0" brushRef="#br0" timeOffset="114422.5446">9853 17766 116,'3'-7'28,"1"-5"17,2-2-7,-4 1-10,2-1 6,3 2-25,-6-5 6,2 10 3,-3-3-10,0 4 12,-4 3-19,2 0 2,0 3 16,1 0-16,-7-3 0,2 1-3,5 2 1,-7 0 0,0 2-1,-3 3-2,-8 10-2,-1-3 4,-5 14 0,3-6 0,4 6 2,1 5-4,4 1 2,5-4 0,-1 1-3,6-7 4,6-2-1,3-2 0,9-2 2,3-5 4,17-5-2,-1-6-4,24-7 10,-4-10-1,1-6 19,-13-1-19,-8-1 0,-10-2 22,-3-9-30,-9 2 9,-7-9 7,-15 5-15,-5-5-1,-12 2-1,2 5 0,1 12-5,9 11 5,5 8-28,5 6-32,-7 9-37,-8 20 6,-3 7-3,2-1 4</inkml:trace>
  <inkml:trace contextRef="#ctx0" brushRef="#br0" timeOffset="121591.9547">6236 1987 75,'0'0'15,"0"0"20,4-2 23,-2 2-20,-2 0-2,0 0-7,1 0-18,-2 0-4,1 0-7,1 0 0,-2 2-6,2-1 6,-4 0-5,5 0 2,-2 2-2,3 6 1,0 3 3,3 1 1,-2 0 1,1 3-1,-1 0 0,-1-3 0,0 0 1,0 7 0,-2-3-1,-2 5 0,1-2 1,-2 1-1,4 3 0,1 5 0,0 1 2,8 3-1,0 8-1,0-2 0,-2 0 0,3 1 2,0 5-2,-2-7 6,-3-6-5,1 4 18,3 0-15,-3-2 2,1-1 3,3 3-8,0 1 9,3 2-10,0 2 1,5 0 7,-6-2-8,10-1 0,-4-2 6,-1-7-6,-7 1 9,1-2-9,-1 0 0,6 3 9,0 1-7,-5 2-2,9 2 5,-2 1-4,6 2 10,2-3-11,-3-7 0,-1-1 9,6 5-8,-3-7-1,0 7 0,-2-1 4,2 2-4,6-2 0,-3-2 0,-7-8 1,0-2-1,-10-9 0,-5-8 0,5 5 2,-4-5 1,0 5-3,3-8 0,-5 8 0,9-2 2,-2 1-2,-2-3 0,1-4 2,-5 0 0,-5 0-2,-1-3 0,2 1 5,-1 2-3,-1-2 3,-1 1-5,-4 1 0,3-1 8,0-2-8,-3-1 0,2-13-24,-1-3-13,-1 9 20,2-5 3,-1 5 1,2 8 2,0 3 11,0 0 0,-3-1 0,11-3 3,-1-2-7,5-3 4,3 2 0,-3 2-3,0-2 4,-6 7-1,1 0 0,11 3 2,3 2-2,9 4 0,2 12 0,1-4 19,0 6-15,-6 0 11,-6-3-13,-14-3 3,-8 1 6,-8 2-9,-33 19-2,-46 17 18,-36 11-18,1 8-14,3 11-76,7-13-111</inkml:trace>
  <inkml:trace contextRef="#ctx0" brushRef="#br0" timeOffset="133138.6151">9019 17254 56,'-22'1'5,"4"-1"0,-4 3 12,8-3-12,8-2 6,12 2-11,-5 2-3,4-2-11,7 10 2,7-12 9,4 5 3,-1 0-1,-3-3 1,4-6-2,-2 6 2,-9-1-2,-3-3 2,-5 4 0,-2 0 0,-7 0 0,2 0-5,-7 4 1,-8 3 4,-6-5 0,4-2 1,4 3-1,7-3 5,-1 1-1,7 1-4,3-2-1</inkml:trace>
  <inkml:trace contextRef="#ctx0" brushRef="#br0" timeOffset="141548.0961">16000 6486 72,'3'0'178,"-3"2"-135,3-2-1,-2-2 27,6-6-27,0-11-21,-4-3 11,-3-4-17,-3-7 26,-6-4-33,1-5-7,-5 1 19,0-7-14,3-1-2,0-9-4,5-7 7,0-5-5,5-12-2,8-15 0,15-12-3,5 20 5,12-2-2,8-7 0,7-5 0,-3 0-2,4 8 2,-7 6 0,0 5-4,1 13 11,-4 7-10,-3 1 3,-1 1 0,1-10-4,-9 21 4,6 12 0,-5 1-3,-4 4 8,7 5-8,3-5 3,-1 2 0,11 4-6,-8 6 6,-8 5 0,-13 5-2,14-1 7,-6 4-11,10 0 6,3 6 0,11-5-6,-3 6 6,19-5 0,-2 3-2,0-1 5,0 2-5,-4 1 2,-7 2 0,-12-2-2,-4 4 2,-12 0 0,-11 3 0,7-2 1,8 7-4,3 1 3,-4 1-4,-2 5-2,0 3 6,4 4 0,4-1-4,-5 1 9,-5-3-10,2 1 5,-3 0 0,-2 1-7,-2 1 8,0-2-2,-10 2 0,1 1 1,1 2-7,-3 10 7,6 1 0,-5 2-3,2 7 8,8-2-6,-1 5 1,2-5 0,-5 5-4,-1-11 4,-9 0 0,3-3-3,-3-4 9,2 9-11,-3-7 5,-3 3 0,1-7-2,3 6 3,1-5-1,-1 5 0,-4-6 5,4 0-6,4 1 1,-6 2 0,-1-3 0,2-5 0,-2-3 0,-2 1-2,-2-6 6,-1 11-8,2-5 4,-7 6 0,5-3-1,-4 8 1,-1 12 0,-2-6 0,9-1 5,-6-2-2,6-2-3,-3-5 0,3-5 2,-2-7-1,1 3-1,-2-2 0,4 7 4,1-3-2,-4 0-2,5-1 0,-4-2 0,1 3 2,8-2-2,-7 0 0,6-2 2,0 1 3,1-6-5,-1 6 0,4-4 1,-1 4 0,8 2-2,-4-5-42,5-8-53,-6-1-3,-4-16-99</inkml:trace>
  <inkml:trace contextRef="#ctx0" brushRef="#br0" timeOffset="142964.1771">17365 4163 59,'1'-5'47,"2"1"-28,2 0-11,2-3 21,3 1-22,-4-2-4,4 3 10,-3-2 5,5 0 8,-6 3-3,-2 4-20,3-4 2,12 8-5,4-3 0,6 4-2,8 0 4,-7-2-1,0-2-1,-10 1 0,-9 1 0,-9-2 0,-2 2-6,-6-1 1,3 3-11,-8 1 15,-13 4 0,-10 0 1,-3-3 4,2-3-4,19-1 0,3-2 3,11-5-1,4 1 3,-2 6-5,8-7 0,-5 2 16,-1 1-16,7 0 0,13-2 2,9-3-2,1 3 3,-5 0-3,-12 1 0,-15 3 5,-2-1-5,-2 1-1,-1-1-5,-2 0 6,-30 5-8,-31 2 8,-15-3 0,5 0-3,2-7 3,21 3 0,21-2-1,16-1 4,18 0-8,4 3 5,5 3-5,21-8 4,27 3 2,26-3 2,-5 0-3,-18 2 4,-11 0 1,-13 0-5,-11 0 0,-3 1 5,-2-3-5,-13 5 6,-4-3 11,-2 3-5,-5 0 16,-2 0-28,3-3 0,-4 3 0,4-1 4,-8 1-8,-1 0-3,6 1 7,6-2-11,2 1 11,4 0-15,3 0-2,3 3 12,25 1 4,-2-2 1,3-1 0,-17 1 1,-6 0-1,-9 1 0,-3-3 0,-6 1 3,1 4-6,-2-5-12,1 0 4,-6 3 7,2 1 4,-10-1 0,14 1 0,-4-3-2,4 7-8,4 0-31,8 10-21</inkml:trace>
  <inkml:trace contextRef="#ctx0" brushRef="#br0" timeOffset="146526.3803">17411 4183 57,'1'0'1,"1"0"-1,1-3 0,1 3 0,-4 0-1</inkml:trace>
  <inkml:trace contextRef="#ctx0" brushRef="#br0" timeOffset="147317.4259">17415 4191 66,'5'0'11,"-5"-3"-6,1 3-4,-1 0 0,2 0 0,-5-1-1,3 1 0,1 1 6,-2-2-6,2 2 0,-1 0 0,-3-2-3,2 4 1,-2-6 4,4 3-1,-1-1 7,-1 1-6,1 1-1,1-4-1,-1 5 0,2-1 1,-1-1-1,-1-1-1,0 1-1,0 1 2,0-1-2,2-1 2,-1 2 0,-2-2-3,-1 2 3,4 0-10,-1-2 6,-1 2 0,0-1 4,-3-1 0,6 2 0,-6-2 7,3 1-4,0 0 11,0-1 3,0 2-9,0-2 1,0 2-9,0-2 3,0 1-3,2 0 0,-4 0-2,5 0 1,-4 1-4,2-2 3,-2 2-1,-1-2 3,5 1 7,-3 0-7,-3 0 5,6 0-5,-3 0 0,2 0-3,-4 0 2,1 0 1,-1 0-3,-2 1 2,1-1-5,-20 0 4,-3 3 2,3-2 2,8-2-2,5 2 0,7-4 2,3 6-2,-3-3 2,8-1-2,-4 1-3,8 0-1,-6-3 0,13 2 4,7-1 0,-1-3 2,-4 5-2,-2 0 0,-2-2 1,-4-1 2,-9 3-3,-1 0 0,-6 3 0,1-6 1,-3 2-2,-4-2-1,-7 5 1,5-1-4,0 0 1,3 4-6,9-2-4,2 3-7</inkml:trace>
  <inkml:trace contextRef="#ctx0" brushRef="#br0" timeOffset="147445.4333">17484 4192 62,'1'-4'16,"5"-1"3,-6 2 5,2 0-24,-4 3 0,-2 0-3,2 0-20,2 0-9</inkml:trace>
  <inkml:trace contextRef="#ctx0" brushRef="#br0" timeOffset="149586.5559">17559 4167 109,'0'-7'27,"0"5"-9,-5 0 1,5-1-12,-1 1-5,-2-3-2,-7 2 0,3-2 1,0 4 0,-10-2-1,6 3 0,11-2 3,-5 0-3,6 4 1,3-2-1,0-2-5,2 4 0,-6-2 1,6 0 3,6 2 0,1 1 2,8-3-1,0 0 0,1 0 0,-1 0 0,-6-3 1,-6 6-1,-2-3 3,-5-3-2,-5 3 4,-4 0-5,2 0-3,-16 0-2,-11 0-1,-1-2 6,6 0 0,9 1 2,10-2-1,4 6-1,8-2-6,-4-1-5,3 4-20,5-1 17,4 1 13,-2 1 1,2 2 5,0-6-5,4-1 0,4-1 3,-7-1-3,-1-6 3,-2 6 5,-6-2 7,-9 4 10,-4-3-22,0-2-2,-6 0-1,-9 5-5,2 0 5,8 0-1,10-1 4,4 2 7,0-1-10,3 0 3,0 0-1,0 0 0,0 0-2,2-1 0,5-1 0,11 1 6,6-2-6,-5-1 0,-8 3 4,-10-1-4,-1 2 8,-7 0-2,-4 0 0,0-1-3,-15-3-3,-4 5-2,5-1 1,5 0 2,15 0 1,1 0-2,2-1 0,-1 2-3,8-2 3,-5 2 0,5-2 16,-1-8 1,11-5 1,3-1-16,-2-4-1,-4 3 10,-3 2-7,-9 9-3,-2 2-1,-1 5 5,-1-1-11,-2-1 4,-1 1-13,4 1 15,-2 2-23,-8 4 20,5 1 1,0-4 4,4-5-5,1 3 3,0-3 0,3 0 2,-3 0-1,0-3 5,-3 3 2,3 0-7,0 0 4,0 0-5,-3 0-8,-6 8-2,-1 1 8,-3 0 0,6-2-2,6-7 2,2 0-7,1 0 9,-1 1 0,1-2 1,-4-3 3,4 4 16,-2 0-4,-5 3-14,4-6 9,1 3-11,0 0-2,0 3 0,-8 1-16,1 2 15,5-6-2,2 1 5,5-2-2,-5-1 4,0 4-2,-3-2 7,1-2-6,1 1 14,-2-2-15,-7-4 0,-3 3 3,-1-6-1,5 0-2,3 0 5,-3-6-5,4-1 25,4 4-15,2 3-2,3 5 6,-4 4-14,0 2 0,-4 4-5,3 5-44,-4 11 44,-10 4-10,-5 8 7,3-12 6,10-7 0,1-2 2,6-11-2,6-2-5,-3 1 2,-5 0 10,5-3 4,6-4 31,3-4-32,2-1 0,-6-1 0,3-3-7,-8 0 11,6 2-12,0-2 0,-2-1 4,-4 6-4,5-3 18,-4 3-18,-1 11 0,-6 2-2,3-1 2,-6 4-16,3 18-20,-3 2 25,-11 8 9,-3-2-5,-1-8 7,7-2-3,6-9 3,6-7 0,1-5-2,2 0 4,1-5 11,-1 3 14,6-7 1,1-6-7,0-3-17,-1 4-3,-4 2-1,1 2 7,-2 10-15,-8-1 8,2 1-55,2 3-28,-8 13-6,-13 6 42</inkml:trace>
  <inkml:trace contextRef="#ctx0" brushRef="#br0" timeOffset="150393.602">17593 3635 62,'9'-9'93,"-6"1"-82,3 2 5,-6-4 38,0 7-42,-3-1 3,1 8-9,2-1-3,-1-3-6,-1 3-3,1 4 5,-11 9-10,4-1 11,8 1-5,0-7 4,8 4-3,4-3 2,1-2 2,14 0 0,1-5 14,-2-11-14,5-4 5,-10-4 10,-12-1-1,-8-6 5,-7-2-19,-13 5 0,4 4-5,-18 16-55,-25 22-22,-16 8-21</inkml:trace>
  <inkml:trace contextRef="#ctx0" brushRef="#br0" timeOffset="151222.6494">17524 4121 75,'12'-4'22,"0"-1"-10,-7 2-12,-5 4 0,-8-1 0,2 2-7,-3-1 7,-9 7-3,-10-2 5,6 1-4,10 2 2,5-6 0,6-3-3,-1 4 0,8-1-2,-1-2 1,1 1 4,0 2 2,-3 2-1,-4-6-1,2 5-6</inkml:trace>
  <inkml:trace contextRef="#ctx0" brushRef="#br0" timeOffset="153308.7688">17378 4127 96,'12'-9'20,"-2"4"-17,-3-1 1,-9 9-4,2-4 2,-1 2-2,-1-1-12,2 2 11,0-2-1,0-2 0,2 4-1,1-1 0,2 4 3,0-2 0,4 3 2,-3-3 1,-6 1-2,1-1-2,-4-3-2,3 4 0,0-5 3,2-2 3,-2 6 34,1-9 10,2 2-6,6-8-19,3 1-22,-3-1 0,0 5 17,-5 3-17,-4 7 0,-1-3-1,-1 1-12,4-1 8,-4 15-29,2 3 23,-3 7 11,3-3-7,-5 2 1,10 1-2,-10 10-34,-4-3-8</inkml:trace>
  <inkml:trace contextRef="#ctx0" brushRef="#br0" timeOffset="156089.9278">17581 4137 70,'-2'1'34,"2"1"-29,-3-4 10,-1 1 7,1-2-19,3 1-1,-3 4-2,1 1-24,-3 3-24</inkml:trace>
  <inkml:trace contextRef="#ctx0" brushRef="#br0" timeOffset="164987.4367">28513 15095 87,'-5'-5'45,"-1"-2"-29,-1 0 5,2 2-3,0 3-1,-5-5 5,9 3-5,1 0-8,0 4 8,0-3-17,3 3-2,0-4 1,3-1 1,9 0-1,0 2-16,9 3 5,4-7 8,-6 2-6,-11 0 10,-7 5 0,-7 0 1,3 0 7,-3 0-8,2 0-7,-11-6 1,-11 6-6,-8 3 2,6-3-2,0 0 12,6-3 0,2 0 0,6-4 0,5 1 8,0 1-7,6 2 3,2 0-4,3 2-1,5-3-5,13 2 5,9-4-5,8-3 6,4 2-1,-1-3 1,-9 3 3,-18 5-2,-16-1 17,0 6-14,-5-3-2,-2-3-2,-13 3-1,-22 6-5,-9 0 6,8-6 0,4 0-2,9 0-2,14-6 4,5 3 8,16-4-8,-1 6-4,5-4 0,15-6 4,11 0-2,3 0 2,2 0 0,-14 4 5,-8 4-1,-11 1-1,-7 2-3,0-3 0,-3 3-5,0 5 2,0-5-12,-3 0 6,6 3 8,0-8 1,-1 5 0,2 0 1,-1-3 7,8 8-8,-8-7-4,4 7 4,-1-5 0,3 0 0,6 3 0,4 1 0,8 4 1,0-4-1,-3-4 0,-9 3 0,-3-6 1,-9 6 9,-2-3 7,-1-3-10,-2 6-7,-12-3-1,-24 8 1,-7 3 0,-5 4 6,7-7-12,13-2 11,12-6-5,10-1 3,11 2-2,7-2-1,-4 1-7,0 0-1,14-3 5,11 1 3,7-4 0,3-1-2,-1 0 3,0 0-1,-8-1 0,-10 7 3,-18-2 7,-1 6-10,-1-6 0,-5 6 0,-3-6-20,-12 7 2,-17 3 6,-1-2-6,6 4 11,14-6-9,11 0 8,14 2-7,4 4-9,15-6 22,13 2 1,5-5 1,5 0 4,-2-5 0,-6 2 6,-10 2 3,-24-2-5,-6 3 5,-4 1 10,-8-10-11,-10 2-9,-7 0 3,-11-1-1,1 0 2,2 4-6,13-1 0,3 8-1,6 5-25,0 8-23</inkml:trace>
  <inkml:trace contextRef="#ctx0" brushRef="#br0" timeOffset="168923.6619">28167 14977 86,'12'-2'7,"8"-4"11,4-2 22,-9-3-13,-5 4-1,3-3 18,-7 0-26,1-1 17,2 8-10,-11 2-17,2 0 7,2 1-15,-2 0-2,-2 1 1,2-1-5,3 5 3,14 5-4,5 0 7,-3 2-1,3-2 1,0-4 0,-7 0 0,-11-4 2,-2-2-2,1 2 0,4 0 0,2 2 3,14-2-1,6-2-3,4-4 1,7-6 0,-5 1-6,-13 0 6,-1 1 0,-10 2 8,-9 3-7,-2 1 13,2-5-10,-6-2 0,1 8 0,4 1-4,-1 0-3,4 0 0,-4 1-10,2 3-5,2 3-6,7 11-23,-3 12-59</inkml:trace>
  <inkml:trace contextRef="#ctx0" brushRef="#br0" timeOffset="179813.2847">27704 3870 233,'6'-1'22,"2"-9"14,11-7-27,2-11 19,4-3 7,10-7-30,5-8 12,-3-8 9,-4-6-23,-3-22 31,-2-8-34,-4 11 0,-9 8 1,-3 3-1,-5 17 0,-4 16 0,-3 7 5,-1 14 1,-4 14-6,4 0-11,-1 4-1,-15 38-22,-9 33 28,-1 33 5,-5 32-4,-13 48-12,-14-2-19,-22 2-12,6-28 6,-31-10 37,17-38 3,34-37-13,33-29 14,15-27-7,8-19 16,2 2 0,2-14 70,22-27-42,25-18-23,6-6 0,7-20-9,4-8 13,-11 6-17,-5 12-2,-9 14-18,-6 14-23,-11 13-59</inkml:trace>
  <inkml:trace contextRef="#ctx0" brushRef="#br0" timeOffset="180142.3033">28313 3360 183,'-2'-19'153,"-1"12"-122,1 11-1,-3-4-30,5 3 8,-3 1-19,-17 28-13,-29 33 24,6 15-5,13 4-1,11 12-34,14-7 32,20-8-49,27-25 25,7-14 4,9-23 1,-13-9-7</inkml:trace>
  <inkml:trace contextRef="#ctx0" brushRef="#br0" timeOffset="180597.3291">28435 3650 166,'-2'-12'70,"2"15"-21,0 2-25,0-3-24,5 9-13,6 20 12,0 13 1,-5 2-1,0-4-14,0-9-13,1-6 23,0-14-17,-7-11 4,3-4 18,10-15 9,20-19 6,5-6 1,-6-4-7,-3-3 43,-4 4-43,-6 10 15,-8 11 17,-8 18 3,-6 6-30,3 1-14,0 2-12,-8 29-2,2 14 14,0 4-18,12-11 0,11-5-10,13-6 27,7-10-18,1-9 16,3-16-6,0-16 14,-2-8-5,3-4 7,-9-6-2,-12 8 6,-8 7 4,-16 17 17,3 8 22,0 4-42,-3-3-12,3 0-2,-3 11-1,-1 17-14,-12 13 17,2 10-55,11 4-6,14-1-41</inkml:trace>
  <inkml:trace contextRef="#ctx0" brushRef="#br0" timeOffset="180996.3523">28295 2531 262,'-3'0'89,"4"0"-89,-5 4 1,2 3-19,1 7 9,-2 18 9,-3 23 5,-9 12-3,-10 5 4,0 16-6,-11 0-47,10-7-3,8-7-88</inkml:trace>
  <inkml:trace contextRef="#ctx0" brushRef="#br0" timeOffset="181825.3993">29578 3556 301,'7'-6'34,"-1"1"-1,16-14-27,11-4 32,11-7-38,11 7 0,1 12-3,4 14-4,-6 11-60,-13 15-101</inkml:trace>
  <inkml:trace contextRef="#ctx0" brushRef="#br0" timeOffset="181958.4074">29785 3752 111,'139'-22'0,"10"2"-59</inkml:trace>
  <inkml:trace contextRef="#ctx0" brushRef="#br0" timeOffset="182443.4352">30368 3180 249,'2'-9'64,"10"-3"-28,-2 4-12,0-1 0,2 2-23,2 0 33,5 3-34,4-2 0,0 6-1,-8 7 1,6 5-4,4 14 1,-5 21 3,-15 15-12,-17 13 12,-15 17 0,-3 9 4,-6-26-3,5-9-1,4-17 0,-1-8 3,1-5-2,9-11-1,6-14 0,11-8 2,1-3 0,3 0 12,1-3 30,2-1-11,15-18 20,20-7-53,19-3 0,-9 3 5,10 4 0,-9 7-8,-16 4 3,-17 8-52,-8 5 21,-19 1-90,13 7-32,-13 5-12</inkml:trace>
  <inkml:trace contextRef="#ctx0" brushRef="#br0" timeOffset="182913.462">30859 3321 245,'9'-14'46,"-2"6"-13,10 3 20,-20 3-43,-1 4-9,4-2-1,1 10-11,2 27 2,-9 11 9,-8 16 0,-5 10-13,-2-16 13,3-22-7,15-9 5,3-15 2,0-9-7,0-2 7,6-1 0,15-16 34,24-20-18,-7-8-3,-3-7 13,-5-12-20,2 15 30,-6 14-29,-13 9-4,-4 11 23,-5 8-12,-6 4 1,2 2-15,0-1 8,-2 2-33,4-2 25,-5 7-13,3 19 9,3 7 8,-3 0-8,10 5 4,-2-2-31,7 4 21,1-1-47,-5 6-21,8-4-3,8-7-37</inkml:trace>
  <inkml:trace contextRef="#ctx0" brushRef="#br0" timeOffset="183424.4913">31528 3447 219,'0'3'59,"0"-6"-37,2 1 16,-2-4 12,3 6-13,8-8 0,20-10-37,13 1 12,8-1 4,0 2-16,-15 6 0,-4 1 4,-8 4-1,2 2-4,-9 1 1,-6 4-18,-2 1 13,2-6-49,-7 11-12,7 1-6,-15 14-35</inkml:trace>
  <inkml:trace contextRef="#ctx0" brushRef="#br0" timeOffset="183683.5061">31459 3839 241,'17'-5'99,"21"-15"-66,15-3 1,-9 6-2,8-3-3,-5-4-1,-6 4-28,-2 0 0,-12 9 13,-2-1-13,-10 7-1,4 0-21,-1 8-56,-9 4-22,2 5-79</inkml:trace>
  <inkml:trace contextRef="#ctx0" brushRef="#br0" timeOffset="184223.537">32489 3249 212,'3'-5'27,"3"-5"21,-3 6-31,0 3 24,-1 1 4,-7-5-27,4 7-8,-1 2-10,-2-3-4,-1-2-14,-13 17 15,-23 13 3,-10 12 1,2-2 0,5 5 4,10 11-5,7 1 0,11-4-8,10-2 8,7-7 0,8-5-2,8-4 7,1-11-6,6-7 1,8-5 0,13-12 32,1-4-22,11-21 16,-5-1 1,-4-6-11,-3-7 15,-8-10-31,-9 3 0,-9-5 7,-6-2-7,-12 20 0,-1-4-2,-3 9 8,-4 5-13,-7 6 7,8 8-18,2 7 16,-11 2-89,-34 21-64</inkml:trace>
  <inkml:trace contextRef="#ctx0" brushRef="#br0" timeOffset="187545.727">28493 15005 53,'-7'0'27,"4"0"-16,6 3 1,-3-3 3,0 0 3,4 0-2,1-7-5,11 4-9,2-1 2,-1 4-4,5 0 0,0 1 0,-5 1 2,-2-1-3,-3 2 1,-9 0 0,0-3-4,-6 0 4,1 0-4,1 1-14,-11 3 18,-6 1 11,-2-1-11,-5-2 0,-7-2 3,12 5-3,3-5 0,9 2 3,4-2-3,3-2 6,2 4-5,3-4 11,6-6 9,11-4-20,3 7-2,2-5-1,6 10-8,4-3 6,-7 2-4,-2 3 8,-5 1-6,-9-1 7,0-2-1,-9 0 0,-2 1 1,-4-1 1,1 0-2,-2 0 0,-9 3 5,-13 0-2,-5-2-3,4 1 0,-4-2 3,5 0-1,6 0-2,5 2-5,14 1 2,-3 1-23,8 2 0,-4 4 18,10 2-35</inkml:trace>
  <inkml:trace contextRef="#ctx0" brushRef="#br0" timeOffset="191204.9363">28830 15097 59,'0'-2'21,"5"-3"0,-5 2-13,1-1 2,-2 3-5,1 1 6,-5 1 4,1-4-11,-3 1 3,-7 2-7,-4 0-6,-6 1 2,-6 0-4,-4 1 8,9-4-8,-1 0 8,6-3 0,-1-2 5,6 3-4,6-4 9,-2 5-6,7-1-2,1-2 5,1 5-6,4-2-1,-2 3 4,4-5 1,10-2-2,1-4-3,2 5 0,5-7-5,4 2 5,6 4 0,-2-1-1,1 4 2,-6 1-2,1 0 1,-4 6 0,-6-3 1,-5 5-1,-11-5 0,0 2 0,0 0 1,-8 2-1,-2-3 2,-14 2-2,-10 1 4,5 0 1,3-1-5,0-2 0,10-4 3,-4 3 9,7 0-12,-8 6-3,-4-2 3,0 2-15,2-5 0,8 3-1,11-5-1,2 1 17,8-3-9,10 1-13,11-3 5,11-2 17,2 3-1,6-1 1,-4-2 0,-9 3 2,-8 0-2,-9 6-1,-16 0 1,0-1 0,-4 0 2,-2-3 17,-5-3-4,2 1 1,-4 1-14,3-3 2,-4 3 3,2 0-3,-4-1 4,-1 4-8,3-5 0,0 5-2,8-2 3,2 2-1,7 0 0,-2 0-1,-1 0 1,9 5-18,7-1 8,4-4 4,1 5 6,0 0 0,-6-4 1,-5 5 0,-8 3-2,-2-8-3,-3 0-6,-3 3 9,-3-4 2,-6 0 8,6 0 9,-3-2-7,2 0 10,4-4-14,-5 5-4,5 0 7,-3-2-10,6 3 0,-1 0 0,7-1 2,-8-1-6,10 2 4,-4 0-10,2 0 5,12 2-21,2-2 25,2-2 0,-1 4 2,-2 3-1,-5-4 0,-11-1 0,2 0-2,-6 2 2,-2 0 0,-9-1 7,-4 2-7,-2-1 11,4-3-11,0 0 0,5-3 10,7 0-10,2 3 6,3 1-5,3-1 2,-3-2-2,5 7-1,8-8-3,8 8 1,-2-8 4,-4 9-3,-7-3 1,1 2 0,-6-4 0,-3 2 0,-2-5 0,4 6-1,-4-6 2,2 3 3,0 0-4,0 1 0,0-1 9,-1-1-9,2 4 0,-2-3-2,-1 0-1,1 0-1,1 0-12,-4 1 16,0 0-3,3 1 3,1-2 0,-6 5-1,3 6-2,-2 3-12,-1-12-48</inkml:trace>
  <inkml:trace contextRef="#ctx0" brushRef="#br0" timeOffset="193899.0903">8967 17502 126,'6'-4'3,"7"-1"-6,-7-7 6,6 4-7,-10 8-1,-4-3 5,-7 2 2,-3-7 1,-2 3 4,-5 3 7,2 4 3,-9 3-4,-5 4-13,13-1 0,0 2 3,8-3-3,7-7-3,3 3-7,4-1-7,8-2 13,11-5 4,8-2 5,15-12 2,2 1-4,2-3 0,-6 4-1,-14 6-1,-19 5 9,-9 4-9,-2 2 11,-3 2 17,3-2-7,-12-5-22,-4 3-3,1-3 1,-2 1-4,9 1 6,5 5 0,7-7 6,-2 3-6,18-10 0,12-4-1,2-1 1,-3 6 1,-5 3 2,-12 2-3,-5 8 3,-7-2-2,-4 0 15,1 0 4,1 0-3,-3 0 17,-5-2-34,-9-4 0,2 1-1,0 2-8,-3 0 7,7 3-12,11-5-7,2 10 18,-2-8-25,0 1-6,11 2 0,6-3 30,12-2-4,2 2-59</inkml:trace>
  <inkml:trace contextRef="#ctx0" brushRef="#br0" timeOffset="196841.2587">8710 3442 148,'3'-12'65,"-1"-2"-42,4 6 29,-1-1-48,6 2-1,-6 2 11,5 2-13,3-3 0,17 3-1,6 2 0,8 7-2,6-2 2,-1 8 0,-4-2-1,-7 1 4,2 9-6,-12 11-1,-7 15 4,-6 13-6,-12 16 6,-18 4 0,-13 10 5,-19 1-4,3-21 2,6-19-3,20-13 0,7-11-5,9-12 5,8-6 0,3-1 0,21-6 2,22-6 20,9-13-2,4-9-8,-2 1 12,-5 1-24,-16 6 0,-13 5-9,-7 5-61,-12 1-58</inkml:trace>
  <inkml:trace contextRef="#ctx0" brushRef="#br0" timeOffset="197326.2863">9553 3727 76,'1'5'117,"-1"8"-117,13 5 0,7 4 9,-11 3-8,-2 0 0,-3-11-1,5-5 5,-9-4 2,-3-5-1,6 0-1,-2-7 42,5-3 3,29-22-32,11-15-18,-1 1 1,2-7 35,-14 9-29,-3 2 14,-10 19 7,-19 20-5,3-3-5,-9 7-18,5 3-18,-5 8 5,-4 33-1,-7 17 14,1-2 4,4-6 1,9-7-10,15-2-9,7-8-31,10-1 33,15-5-69,21-12-33</inkml:trace>
  <inkml:trace contextRef="#ctx0" brushRef="#br0" timeOffset="197530.2981">10257 3771 196,'3'-15'89,"6"4"-38,10-9-43,8-3-5,-1 3 11,5 4-14,5 2-1,9 5-45,11 14-60,-18 2-21</inkml:trace>
  <inkml:trace contextRef="#ctx0" brushRef="#br0" timeOffset="197653.3051">10370 3889 62,'12'0'71,"27"-14"-29,9-9 14,15-7-32,10-1-23,10 0-1,2 5-128</inkml:trace>
  <inkml:trace contextRef="#ctx0" brushRef="#br0" timeOffset="197986.3239">11682 3345 291,'-4'-1'46,"6"-5"-38,-2 11 16,-6-5-16,3 1-8,0 0-10,-15 26 5,-22 26 5,-6 22 1,7 5-1,12-15-21,27-22-5,14-14 9,-1-14 15,4-8 1,8-9 1,22-15 66,6-21-41,-1-6 0,-18-7 27,2-10-34,-9-6 9,-17 17-27,-7 11 0,-14 3-18,-8 9 11,-18 11-65,-12 16-27,-14 18-53</inkml:trace>
  <inkml:trace contextRef="#ctx0" brushRef="#br0" timeOffset="199377.4037">9813 4448 214,'0'-5'35,"0"3"-14,3 2-13,-2 0 1,-1 1-9,2 0-2,9 10-8,10 10 10,-1 5 0,1 18 2,-1 14 1,-7 1-2,-7-6-1,-3-19 0,0-6 3,5-10-3,-3-7-7,-1-7 4,5-1 3,11-11 8,20-14-8,6-9 0,-10-11 34,1-6-20,-7 2 16,-6 3 5,-6 13-20,-6 21 27,-11 8-14,-2 4-28,1 0 12,0 0-12,-3 1-8,3-2 1,0 13-11,10 21 11,10 8 3,6 9-23,9-7 26,5 4-56,5-9-7,3-10-16,1-15-82</inkml:trace>
  <inkml:trace contextRef="#ctx0" brushRef="#br0" timeOffset="199538.4129">10548 4717 207,'-1'-9'62,"1"8"-27,0-1-7,5-5-10,25-15-9,11 3-18,8 8 9,5 10-63,17 4 1,-5 8-81</inkml:trace>
  <inkml:trace contextRef="#ctx0" brushRef="#br0" timeOffset="199648.4192">10726 4843 109,'1'1'8,"2"-2"22,9-4 19,19-8 4,27-12-26,11-9-27,18-3-37,16-6-70</inkml:trace>
  <inkml:trace contextRef="#ctx0" brushRef="#br0" timeOffset="199918.4343">11570 4424 171,'-3'5'95,"4"-3"-91,-2 6-8,4 9-9,0 10 12,-2 11 1,1 17 0,1 18 9,9 3-9,-2-21-27,14-24 12,3-18 6,-5-6 9,-1-14 37,3-17 16,9-7 17,-9-14-26,4-13-31,-4-4 39,-17 1-51,-1 10-1,-19 4 0,-16 9-34,-8 5-11,-11 18-42,-2 11-66</inkml:trace>
  <inkml:trace contextRef="#ctx0" brushRef="#br0" timeOffset="201219.5091">30670 4458 278,'-2'3'50,"2"-3"-50,2 0 0,5 2-13,-3 1 13,1 9 0,17 7-2,-2 5 5,-7 12-10,-5 11 1,-5-5 6,-3 3-12,-24 2 12,0-3 0,-7-7-1,5-3 6,8-13-2,6-3-3,7-8 0,9-6 11,-4-4-9,4 3 11,17-14-2,41-16-5,22-11 2,-16-7-8,-10-11 0,-15-1 2,-12-1 1,-1 4-3,-12 9 8,-2 19-3,-8 1 48,-2 12-46,-4 7-7,-2 6 17,-2-2-17,0 6-16,-5 21 8,-7 23 8,1 22-3,1-4 3,3-17 0,13-11 3,-2-7-1,10-6-2,-1-3 0,12-5 3,31-3-19,19-8-20,14-3-57,4-19-53</inkml:trace>
  <inkml:trace contextRef="#ctx0" brushRef="#br0" timeOffset="201396.5192">31699 4730 174,'10'-9'20,"2"5"11,16-3-18,1 2 4,4-5 15,-7 6-28,12 6-2,-2 10-2,-11 12-27,-10 13-6,-38 18-68,-26 4 42</inkml:trace>
  <inkml:trace contextRef="#ctx0" brushRef="#br0" timeOffset="201474.5237">31654 5048 68,'1'15'7,"12"0"16,25-12 15,28-6-22,11-8-16,2-5-11,6 4-44</inkml:trace>
  <inkml:trace contextRef="#ctx0" brushRef="#br0" timeOffset="201712.5373">32255 4891 63,'12'-36'52,"-9"6"3,0 14 5,-4 11-34,1 6-10,0-1-16,0 8-15,-8 24-20,-4 15 25,5 11-23,-7 9 26,8-5-21,9-10 17,17-20 9,4-11 4,13-11 35,9-11 5,3-2-13,7-14 25,-10-7-39,-11-4 4,-9-8 9,-13-1-21,-14-2-7,-11 13-2,-23 7-75,-40 25-38</inkml:trace>
  <inkml:trace contextRef="#ctx0" brushRef="#br0" timeOffset="203812.6574">29130 17735 218,'15'-12'36,"-2"-5"-19,2 3 10,-4-4-19,2 2 8,-10-1 16,2-3-22,-4 1 10,-1 2-17,-1-4-1,-1-1 17,-5 2-17,-5-7 5,5 1 1,-1 2-7,-7 1 11,2-5-12,-8 0 0,-4-5 14,-5 4-10,-8-2-3,-7-3 3,-8 2-3,-2-1 6,-5 4-7,3 7 0,-5 8 2,-5 1-2,-8 13 0,8 7 0,3 13 2,-11 8-2,-1 11 0,-13 15 0,8 10 3,10 19 1,-1 12-4,9-2 0,10 2 4,20 8 2,22 7-6,7-3 0,5 16-1,11 28 3,4-31-1,17-38-1,17-27 0,14-23-5,13-24 5,20-21 0,21-25 7,11-26-6,-9-11 0,13-19-1,-3-25 2,-14 14 2,-16 17-4,-17 5 0,-11-1 11,-23 19-10,-28 9 2,-13 6-3,-28 9-24,-30 4-16,-46 11-124</inkml:trace>
  <inkml:trace contextRef="#ctx0" brushRef="#br0" timeOffset="205690.7648">8912 17505 182,'-14'-24'27,"8"1"-10,-1 7 31,-2 2-21,5 6-8,-1-1-7,-6 1-2,8 7 2,-8-4 6,9 5-13,-2 0-5,-2 2 0,-26 10-5,-12 24 2,-14 15 0,-8 5 3,2 2-8,7 4 16,6 8-9,13 5 1,9 8 0,11 2 3,17 6-3,11 7 0,23 27 0,15-18 1,20-25-1,1-20 0,2-20 3,1-17 12,-3-18-13,5-20 4,1-19 17,8-13-5,-4-23 2,-8-9 1,-18-10-15,-6-22 22,-13 17-20,-16 7 2,-15 20 14,-15 6-18,-11-3-5,0 18-1,2 8-4,-2 8-1,2 8-34,7 1-27,3 13-15,-6 9-85</inkml:trace>
  <inkml:trace contextRef="#ctx0" brushRef="#br0" timeOffset="212175.1357">21735 4246 71,'0'-4'66,"-2"-9"-31,7 5-14,1-4 7,-1 0-13,2 2 10,-6 0-14,-1 1 2,6 1 6,-6 5-19,5 3 3,-5 1-11,3 1 3,24 5 5,31 9-3,30 3 8,34 5-3,27 0-2,69-3 0,39-4 3,7-3-3,-54 0 0,-10 3 0,4 10 0,43-3 0,-6 3-2,-41 1 2,-51 1 2,-15 3-2,-33-8-2,-5-3 0,-13-4 4,-33-7 0,-39-6-2,-6 2 0,-5-4 32,-1-4-20,-4 4-10,10 1-2,-7 0-2,4 0-4,-4-3 0,4 3-2,-2-3 1,0 3 3,0 1 4,0-4-1,0 1 3,-2 1-10,0 2-24,-18 7-20,-31 5 41,-11 1-7,-22-9-3,-7-8-25,-20-7 2,-38-6 18</inkml:trace>
  <inkml:trace contextRef="#ctx0" brushRef="#br0" timeOffset="212536.1563">22748 4359 85,'-170'-34'31,"72"15"-24,54 9 20,41 10-11,9 0-16,13 3-15,59-6 15,38 0 0,30 2-2,14 2 2,-18 5 0,2 4 2,2 6-2,28 9-1,77-1 0,33 2 2,-54 3 0,-42 1-1,-49-9 0,-34-1 1,-2-8 0,-34-7 15,-48-4-3,-26-5 37,-1-6 14,-5-6-64,-27-5-8,-25 5 3,-18 4 4,6-5-5,8 9 5,-8-3 0,5-1-7,4 5 9,20 2-2,30 5 1,19 7-57,0 4-9,31 12 53,26-1-6,32 3-1</inkml:trace>
  <inkml:trace contextRef="#ctx0" brushRef="#br0" timeOffset="214853.2889">3557 4255 56,'-3'-2'14,"0"-2"34,0 1-46,-2-1 30,4 0-8,-1-5-14,2 4 15,-1-1-16,2 5-2,-1 5-7,3-7-16,-1 3 16,26-1-9,7-1 9,-4-3-3,14 2-5,8 0 1,7-2-8,0 3-16,-17 7 5,-6 3-11</inkml:trace>
  <inkml:trace contextRef="#ctx0" brushRef="#br0" timeOffset="215001.2974">3885 4288 65,'-19'1'19,"7"-1"-3,3-3-1,6 3-10,4 0 8,4-2-7,-2 2-6,9 0-4,22-10 3,11 4-5,0 2-16</inkml:trace>
  <inkml:trace contextRef="#ctx0" brushRef="#br0" timeOffset="222944.7517">10202 3328 145,'5'-21'9,"-2"5"20,-3 0-12,-3-1-4,0-2 3,-5 1-14,-5 2 14,-5-4-16,-5-3 0,-5-2 2,-11-6-2,-7 2 0,6 2 10,-12-3-9,-1-2 5,-1 6-6,1 1 0,1 2 2,2 7-2,3-2 0,8 6-1,-4 0-4,-1 5 5,9-3 2,0 6 1,-3-1-5,3 0 3,3 3-1,-9 4 0,-3 3 0,-6 9-4,4 1 3,4 3 1,-14 2 0,3 2 1,1 3 0,15-7-1,-2 3 0,5 0 0,1-2 0,9 0 0,-10 6-3,4-2 5,6 0-4,4 3 0,-3 6 2,2 2-4,-3 2 4,6 7 0,-1 8 0,5 5 1,2 7 0,-1 8-1,8-4 0,8-7-1,2 1 1,10 0 0,9 2-1,4-1 2,0-3 2,11 3-3,-6-11 0,9 1 3,-2-4-2,3-6-1,0-5 3,8-1-3,10 0 9,2-1-9,3-4 0,5-11 12,10-6-10,7-8 6,13-5 2,-11-5-4,23-13 20,5-2-21,7-11 3,-3 1 17,-17-2-23,-22 2 7,-11-7 0,-12-3-7,-14-6 24,-12-3-22,-7-3-1,-13-1 17,-1-5-18,-12-7 3,-4-6-5,-10 7 4,-5-1-1,-3 8-3,1-3 0,1 5 0,5 10 1,9 15-1,1 10 0,5 16-14,-1 3-12,14 13-127,20 13 72</inkml:trace>
  <inkml:trace contextRef="#ctx0" brushRef="#br0" timeOffset="224921.8648">30792 3226 99,'21'-24'22,"-2"5"7,-2 1-13,0-3 2,-12 0-13,7-1-4,-3 0 16,-2 0-11,5 2-4,-3-5 3,-2 5-3,1 0 6,-8-1-8,5 4 1,-14 0-1,-11-2 0,1-1 0,-10 1 3,-43-1-3,-8 6 0,0 11-2,8 6 2,-14 8-8,8 9 12,0 9-5,14 8 1,-6 5 0,12 9 4,9 3-4,7 7 0,-1 2-4,16 0 5,8 8-1,7 2 0,7 14 1,2 21 0,6-7-1,2-9 0,5-8 0,11-3 0,10-6-1,20-12 1,19-8 4,17-13 6,5-13-8,8-14-2,10-12 21,1-12 1,-5-10-5,7-11 10,-16-7-25,-24-8 15,-6-15-16,-7-8-1,-3-14 10,-14-5-10,-13-6 2,-8 2-2,-16-6 5,-5 22 0,-2 27-5,-1 12 0,2 19-1,-3 11 1,3 5-3,-7 10-71,-9 19-8,-17 21 21</inkml:trace>
  <inkml:trace contextRef="#ctx0" brushRef="#br0" timeOffset="230381.177">30598 13089 118,'1'-2'37,"-2"-1"-19,4 1-5,-3-2 9,-2 1-20,4 1 15,-2 2-17,-2 0 0,5 0 0,-3 0 0,0 2 0,2-2 1,-2 0 0,0 1 12,3-2-13,-6 2-2,6-1-1,-3 5 1,21 3 1,13 4 1,4-4-10,6-2 5,11-3 0,6-3 5,-16-9-1,-3 4 3,-8-3-2,-3 1 0,-9 0 0,-6 4 1,-15 0-1,-4 5-8,-3-4-30,-14 5-1,-13 2 11</inkml:trace>
  <inkml:trace contextRef="#ctx0" brushRef="#br0" timeOffset="230642.192">30963 13078 55,'3'-2'19,"2"-2"-11,0 4 8,2-5-12,-7-3-2,6 3 9,-5-1-9,2-2-2,6 1 14,-3-2-8,6 2 3,-3-1-9,0 8 0,3 0-1,-2-2 1,-5-2 0,1 1 0,-3 0-5,1-7-4,7 3-3,-7-7-11,5-2 5,-3-3-7</inkml:trace>
  <inkml:trace contextRef="#ctx0" brushRef="#br0" timeOffset="232883.3202">31001 13129 61,'0'1'5,"-2"-1"-5,-2-2-3,-15-3-5,-7 3 7</inkml:trace>
  <inkml:trace contextRef="#ctx0" brushRef="#br0" timeOffset="233393.3493">30932 13164 55,'30'3'17,"-3"-2"-5,-4-1 1,-3 0-2,-10-1 1,-5-1-2,-5 2 7,-5-3-1,-5 0-16,-7-6-8,-14-1-9,-15-1 5,7 3 12,0-3 0,1 2-9,17 7 5,-3 2-6,24 2 5,9 1-3,-1-1 4,6 8 3,18-1 2,-1-2 6,-4 3-6,-2-6-1,2 0 4,-8-2 8,-8 0-1,-14-4 6,3 2-3,-3-4 6,-6-2-20,-12-3-17,-18 2 9,3 2-20,4-3 20,3 4-8,10 1-3,16-2 8,3 5 5,12 0 6,0 0 6,11 3-6,0 1 1,6-4 0,-9 1-1,-2-1 9,-6 1-5,-4-2 0,-5 1 1,-3 0-5,-6-1 0,3-1-34</inkml:trace>
  <inkml:trace contextRef="#ctx0" brushRef="#br0" timeOffset="240217.7397">21708 7539 73,'0'0'1,"6"-3"-1,3 0-3,-9 6 3,-4-3 4,4 3-4,-3-3 5,3 0-5,-6-3 0,0 3 0,3 0 1,0 3-2,1 6-3,-4 5-3</inkml:trace>
  <inkml:trace contextRef="#ctx0" brushRef="#br0" timeOffset="246426.0948">9841 2959 126,'6'-17'19,"-7"6"8,9 1-27,-8-3 11,5 2 3,-1-2-4,-2 3 6,1-1-2,-3-2-5,3 1 4,1-4-13,1 4 6,8 1 8,4-3-14,26-2 0,27-7-1,15 1 1,20-6-1,8 0 1,-15-6-1,0-5 1,4 8 0,34 2 1,31 0-1,67-10 3,9 7-8,-38 6 12,-52-10-9,-2 4 3,16-13-1,24 3 0,18 3-4,-5 0 4,-24 3 5,-48 5-5,-8 7-1,14 6 1,22-3 0,58 6-2,35 1 1,-1-3 1,-64-2 3,-15 4-3,6-5-1,36-3-1,25 1 4,-25 2-2,-45 0 0,-19 4 0,-5-1 2,14-1-2,50 4-1,12 0 0,-13 0 1,-42 2 0,-18-3 0,-15 0 1,5-2-1,35-2-2,3 5 2,6-2 5,-10 2-5,-27 0 0,-13 5-1,1 4 1,24 0-1,69 2 3,49 6-3,-12-1 1,-39 6 0,-32-4 0,45 1 0,49-3-4,-11-1 4,-53-1 3,-60 4-1,5 2-2,49 3-3,35 6 0,-6 6 5,-43 5-2,-23 4 0,7-1 3,68-2-6,28-5 3,-32-1 0,-56-2 1,-44-3-1,14-2-4,34 2 4,27 4 2,6 3-2,-25 4 0,-42 2 0,0 2-2,45 1 6,32-8-4,-1 1 1,-50-4 0,-43-1-1,-33 2-2,-2-2 2,24 6-3,11 0 5,10 6-2,-1-3 0,-23-2 1,-21-2 1,-4-7-2,-33-8 0,-12-1 1,0 2 1,-10-5-3,13 6 1,13 3 0,9-1 2,4 1-2,9-5-2,-3 2 0,-2-10 3,-14-4-1,-19 4 0,14-7 2,-8 8-4,3-1 2,3 7 0,-13-3-2,1 10 2,-7 1-1,11 3 1,10-1 0,-2-2 4,4 2-4,5-1-1,2-4 0,10 3-1,1 2 2,-2-1 0,-22-6 1,-8-3 2,-15-4-3,-14-5 0,-25-3 1,-4 10-1,0-3 4,-15 2-2,23-3-2,-17 1 0,5 0-3,-7-1-8,-16-6-26,-23 9-12,-13 11-2,10 7-22</inkml:trace>
  <inkml:trace contextRef="#ctx0" brushRef="#br0" timeOffset="246875.1204">29310 3093 121,'23'-6'24,"17"-4"-23,24 4 1,13 9-2,9 10-1,-12 1 1,-6 2 0,-6-3 2,-15-4-2,-20-9 0,-14-2 5,-9-1 44,-4 1-27,0-6-19,-4 4 0,-5-3-6,-6-2 5,-1 3-2,2 1 2,10-1-2,-8 3 4,6-5-4,-2 6 2,1-8-2,-14 1 0,-7-9 0,-2-4 0,5 4 0,8-1 7,10 3-7,14 5 1,-2 2 3,-4 5-4,10 0-1,-1 11-35,11 5-15,-5 10 0</inkml:trace>
  <inkml:trace contextRef="#ctx0" brushRef="#br0" timeOffset="250480.3263">28099 18770 212,'6'-5'34,"-3"-4"-26,4 4 2,-9 1-4,7-6 5,8-7-9,3 1-2,14-7 1,3 7-1,-6 0 0,16 9-4,0 10 4,11 9-1,9 0-2,-5 13-2,-13-9 2,-19-6 2,-30-13-7,-2 3-6,0-2-2,-20-3 16,-38-1-3,-35-7 3,-21 5 0,-2-12 3,41 5 4,48 15-3,30 0-4,8 0-8,1 0 8,13 3 4,38-3 8,31 10-12,19 5 0,-11 7 1,-5-3 0,-2-1-1,-5-2 0,-19-11-1,-42-10 1,-27 5 0,-7-13-9,-31-15-4,-46-1 3,-19-12 9,-9-9 1,2-1 0,11 16 2,64 32-2,46 7-5,-4 2-2,22 10 7,19 0 3,31 3 1,2-1-1,0 3 1,-14-4-3,-13-7-1,-14-7 1,-25-3-1,-14-3-1,-1 3-9,-3-5-15,-23-6 2,-10-3 16,-8 0-4,3 4 0,7-2-18,0 9-22</inkml:trace>
  <inkml:trace contextRef="#ctx0" brushRef="#br0" timeOffset="253092.4761">13126 16682 138,'-253'-21'10,"9"3"-5,21 6 1,31-1-5,49 2 11,-2-1-6,8 0-1,10 3-6,-22 6 2,-15 3-1,-10 7 0,-13 13-25,17 13-20</inkml:trace>
  <inkml:trace contextRef="#ctx0" brushRef="#br0" timeOffset="254072.5321">9164 17544 98,'-26'-4'5,"13"1"5,-11 10-9,-25 7-1,-21 15 0,-18 5 2,-19 13 1,-1 8 10,-1 5-5,12 9 1,24 4-6,21 29 2,18 34-5,13 20 1,31-19 0,16-20-1,12-29 3,25-34 0,12-25 1,32-32 4,14-28 7,16-23 5,6-29-6,-3-9-2,-25-12-5,-1-8-4,-11-21 1,-20 21-4,-10 25 0,-22 24 2,-13 15-2,-29 9-12,-23 10-33,-25 11-55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D81283-00A9-44C7-9A60-0BF8C099B531}" type="datetimeFigureOut">
              <a:rPr lang="en-US" smtClean="0"/>
              <a:t>9/23/2024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2CD69C-5416-4259-8CFA-29AEE6BA31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4706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example, in the figure below, we show two lines. In the two, we take a 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Δx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the same length. You can see that the first line has a smaller corresponding 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Δy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So, the quotient m will be much smaller for the first line. This corresponds to our intuition of steepness: clearly the second line is steeper than the first, so its slope is larger.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30565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 we did to define the slope of a straight line, we now take two points from the curve. I'll start using the notation normally used in calculus.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07869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example, in the figure below, we show two lines. In the two, we take a 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Δx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the same length. You can see that the first line has a smaller corresponding 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Δy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So, the quotient m will be much smaller for the first line. This corresponds to our intuition of steepness: clearly the second line is steeper than the first, so its slope is larger.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79185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 we did to define the slope of a straight line, we now take two points from the curve. I'll start using the notation normally used in calculus.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20528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378AE-81FE-41A1-B35E-C7B15537027F}" type="datetimeFigureOut">
              <a:rPr lang="en-US" smtClean="0"/>
              <a:t>9/23/2024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69A117-BAC1-4A19-B6CF-AE258ACAA4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8883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378AE-81FE-41A1-B35E-C7B15537027F}" type="datetimeFigureOut">
              <a:rPr lang="en-US" smtClean="0"/>
              <a:t>9/23/2024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69A117-BAC1-4A19-B6CF-AE258ACAA4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1867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378AE-81FE-41A1-B35E-C7B15537027F}" type="datetimeFigureOut">
              <a:rPr lang="en-US" smtClean="0"/>
              <a:t>9/23/2024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69A117-BAC1-4A19-B6CF-AE258ACAA4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8044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19BB15-74D3-4169-92C6-91CB4977496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93483" y="6369413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69105CA3-1FD5-40C3-BDA4-52DBB315E262}" type="datetime1">
              <a:rPr lang="en-US" smtClean="0"/>
              <a:t>9/23/2024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FC782F-1918-4E94-8A8B-9112C40200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Data Science in Practice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237E0F-6662-4191-AE81-1BC4D02F9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7096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D50A3D7C-70F1-4B51-BC20-2772D1CDE1B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FE3AFD7C-355B-42C6-870B-89721533F5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66502"/>
            <a:ext cx="12192000" cy="6816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247920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378AE-81FE-41A1-B35E-C7B15537027F}" type="datetimeFigureOut">
              <a:rPr lang="en-US" smtClean="0"/>
              <a:t>9/23/2024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69A117-BAC1-4A19-B6CF-AE258ACAA4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2603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378AE-81FE-41A1-B35E-C7B15537027F}" type="datetimeFigureOut">
              <a:rPr lang="en-US" smtClean="0"/>
              <a:t>9/23/2024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69A117-BAC1-4A19-B6CF-AE258ACAA4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4606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378AE-81FE-41A1-B35E-C7B15537027F}" type="datetimeFigureOut">
              <a:rPr lang="en-US" smtClean="0"/>
              <a:t>9/23/2024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69A117-BAC1-4A19-B6CF-AE258ACAA4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37460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378AE-81FE-41A1-B35E-C7B15537027F}" type="datetimeFigureOut">
              <a:rPr lang="en-US" smtClean="0"/>
              <a:t>9/23/2024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69A117-BAC1-4A19-B6CF-AE258ACAA4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9248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378AE-81FE-41A1-B35E-C7B15537027F}" type="datetimeFigureOut">
              <a:rPr lang="en-US" smtClean="0"/>
              <a:t>9/23/2024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69A117-BAC1-4A19-B6CF-AE258ACAA4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8893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378AE-81FE-41A1-B35E-C7B15537027F}" type="datetimeFigureOut">
              <a:rPr lang="en-US" smtClean="0"/>
              <a:t>9/23/2024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69A117-BAC1-4A19-B6CF-AE258ACAA4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4636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378AE-81FE-41A1-B35E-C7B15537027F}" type="datetimeFigureOut">
              <a:rPr lang="en-US" smtClean="0"/>
              <a:t>9/23/2024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69A117-BAC1-4A19-B6CF-AE258ACAA4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4932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378AE-81FE-41A1-B35E-C7B15537027F}" type="datetimeFigureOut">
              <a:rPr lang="en-US" smtClean="0"/>
              <a:t>9/23/2024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69A117-BAC1-4A19-B6CF-AE258ACAA4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1418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6378AE-81FE-41A1-B35E-C7B15537027F}" type="datetimeFigureOut">
              <a:rPr lang="en-US" smtClean="0"/>
              <a:t>9/23/2024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69A117-BAC1-4A19-B6CF-AE258ACAA4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3178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d2l.ai/chapter_preface/index.html" TargetMode="External"/><Relationship Id="rId2" Type="http://schemas.openxmlformats.org/officeDocument/2006/relationships/hyperlink" Target="https://www.coursera.org/specializations/deep-learning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deeplearning.cs.cmu.edu/S23/index.html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customXml" Target="../ink/ink7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emf"/><Relationship Id="rId5" Type="http://schemas.openxmlformats.org/officeDocument/2006/relationships/customXml" Target="../ink/ink8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.emf"/><Relationship Id="rId5" Type="http://schemas.openxmlformats.org/officeDocument/2006/relationships/customXml" Target="../ink/ink9.xm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0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0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1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2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2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4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3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6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emf"/><Relationship Id="rId2" Type="http://schemas.openxmlformats.org/officeDocument/2006/relationships/customXml" Target="../ink/ink14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emf"/><Relationship Id="rId3" Type="http://schemas.openxmlformats.org/officeDocument/2006/relationships/diagramLayout" Target="../diagrams/layout1.xml"/><Relationship Id="rId7" Type="http://schemas.openxmlformats.org/officeDocument/2006/relationships/customXml" Target="../ink/ink15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emf"/><Relationship Id="rId5" Type="http://schemas.openxmlformats.org/officeDocument/2006/relationships/customXml" Target="../ink/ink16.xml"/><Relationship Id="rId4" Type="http://schemas.openxmlformats.org/officeDocument/2006/relationships/image" Target="../media/image7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emf"/><Relationship Id="rId5" Type="http://schemas.openxmlformats.org/officeDocument/2006/relationships/customXml" Target="../ink/ink17.xml"/><Relationship Id="rId4" Type="http://schemas.openxmlformats.org/officeDocument/2006/relationships/image" Target="../media/image7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.emf"/><Relationship Id="rId5" Type="http://schemas.openxmlformats.org/officeDocument/2006/relationships/customXml" Target="../ink/ink18.xml"/><Relationship Id="rId4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60.emf"/><Relationship Id="rId5" Type="http://schemas.openxmlformats.org/officeDocument/2006/relationships/customXml" Target="../ink/ink19.xml"/><Relationship Id="rId4" Type="http://schemas.openxmlformats.org/officeDocument/2006/relationships/image" Target="../media/image1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openxmlformats.org/officeDocument/2006/relationships/image" Target="../media/image240.emf"/><Relationship Id="rId4" Type="http://schemas.openxmlformats.org/officeDocument/2006/relationships/image" Target="../media/image14.png"/><Relationship Id="rId9" Type="http://schemas.openxmlformats.org/officeDocument/2006/relationships/customXml" Target="../ink/ink2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ustomXml" Target="../ink/ink21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60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customXml" Target="../ink/ink22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customXml" Target="../ink/ink23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ustomXml" Target="../ink/ink24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0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3.emf"/><Relationship Id="rId4" Type="http://schemas.openxmlformats.org/officeDocument/2006/relationships/customXml" Target="../ink/ink2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customXml" Target="../ink/ink26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customXml" Target="../ink/ink27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18.png"/><Relationship Id="rId7" Type="http://schemas.openxmlformats.org/officeDocument/2006/relationships/image" Target="../media/image3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6.png"/><Relationship Id="rId11" Type="http://schemas.openxmlformats.org/officeDocument/2006/relationships/image" Target="../media/image40.emf"/><Relationship Id="rId5" Type="http://schemas.openxmlformats.org/officeDocument/2006/relationships/image" Target="../media/image35.png"/><Relationship Id="rId10" Type="http://schemas.openxmlformats.org/officeDocument/2006/relationships/customXml" Target="../ink/ink28.xml"/><Relationship Id="rId4" Type="http://schemas.openxmlformats.org/officeDocument/2006/relationships/image" Target="../media/image14.png"/><Relationship Id="rId9" Type="http://schemas.openxmlformats.org/officeDocument/2006/relationships/image" Target="../media/image3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4.emf"/><Relationship Id="rId5" Type="http://schemas.openxmlformats.org/officeDocument/2006/relationships/customXml" Target="../ink/ink29.xml"/><Relationship Id="rId4" Type="http://schemas.openxmlformats.org/officeDocument/2006/relationships/image" Target="../media/image4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customXml" Target="../ink/ink30.xm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emf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customXml" Target="../ink/ink31.xm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9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3.emf"/><Relationship Id="rId5" Type="http://schemas.openxmlformats.org/officeDocument/2006/relationships/customXml" Target="../ink/ink32.xml"/><Relationship Id="rId4" Type="http://schemas.openxmlformats.org/officeDocument/2006/relationships/image" Target="../media/image5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customXml" Target="../ink/ink3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4.emf"/><Relationship Id="rId4" Type="http://schemas.openxmlformats.org/officeDocument/2006/relationships/customXml" Target="../ink/ink3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2.emf"/><Relationship Id="rId2" Type="http://schemas.openxmlformats.org/officeDocument/2006/relationships/customXml" Target="../ink/ink35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customXml" Target="../ink/ink36.xml"/><Relationship Id="rId3" Type="http://schemas.openxmlformats.org/officeDocument/2006/relationships/image" Target="../media/image421.png"/><Relationship Id="rId7" Type="http://schemas.openxmlformats.org/officeDocument/2006/relationships/image" Target="../media/image710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1.png"/><Relationship Id="rId5" Type="http://schemas.openxmlformats.org/officeDocument/2006/relationships/image" Target="../media/image510.png"/><Relationship Id="rId4" Type="http://schemas.openxmlformats.org/officeDocument/2006/relationships/image" Target="../media/image431.png"/><Relationship Id="rId9" Type="http://schemas.openxmlformats.org/officeDocument/2006/relationships/image" Target="../media/image81.emf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1.png"/><Relationship Id="rId13" Type="http://schemas.openxmlformats.org/officeDocument/2006/relationships/image" Target="../media/image201.png"/><Relationship Id="rId3" Type="http://schemas.openxmlformats.org/officeDocument/2006/relationships/image" Target="../media/image100.png"/><Relationship Id="rId7" Type="http://schemas.openxmlformats.org/officeDocument/2006/relationships/image" Target="../media/image141.png"/><Relationship Id="rId12" Type="http://schemas.openxmlformats.org/officeDocument/2006/relationships/image" Target="../media/image191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1.png"/><Relationship Id="rId11" Type="http://schemas.openxmlformats.org/officeDocument/2006/relationships/image" Target="../media/image180.png"/><Relationship Id="rId5" Type="http://schemas.openxmlformats.org/officeDocument/2006/relationships/image" Target="../media/image122.png"/><Relationship Id="rId15" Type="http://schemas.openxmlformats.org/officeDocument/2006/relationships/image" Target="../media/image21.emf"/><Relationship Id="rId10" Type="http://schemas.openxmlformats.org/officeDocument/2006/relationships/image" Target="../media/image170.png"/><Relationship Id="rId4" Type="http://schemas.openxmlformats.org/officeDocument/2006/relationships/image" Target="../media/image112.png"/><Relationship Id="rId9" Type="http://schemas.openxmlformats.org/officeDocument/2006/relationships/image" Target="../media/image161.png"/><Relationship Id="rId14" Type="http://schemas.openxmlformats.org/officeDocument/2006/relationships/customXml" Target="../ink/ink3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customXml" Target="../ink/ink38.xml"/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3.e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emf"/><Relationship Id="rId2" Type="http://schemas.openxmlformats.org/officeDocument/2006/relationships/customXml" Target="../ink/ink39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emf"/><Relationship Id="rId4" Type="http://schemas.openxmlformats.org/officeDocument/2006/relationships/customXml" Target="../ink/ink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emf"/><Relationship Id="rId5" Type="http://schemas.openxmlformats.org/officeDocument/2006/relationships/customXml" Target="../ink/ink5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.emf"/><Relationship Id="rId5" Type="http://schemas.openxmlformats.org/officeDocument/2006/relationships/customXml" Target="../ink/ink6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Artificial Neural</a:t>
            </a:r>
            <a:r>
              <a:rPr lang="en-US" spc="-79" dirty="0" smtClean="0"/>
              <a:t> </a:t>
            </a:r>
            <a:r>
              <a:rPr lang="en-US" spc="-9" dirty="0"/>
              <a:t>Networks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276600" y="381001"/>
            <a:ext cx="5486400" cy="13311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ur-PK" sz="2800" dirty="0">
                <a:solidFill>
                  <a:prstClr val="black"/>
                </a:solidFill>
                <a:latin typeface="Nafees Web Naskh" pitchFamily="2" charset="-78"/>
                <a:cs typeface="Nafees Web Naskh" pitchFamily="2" charset="-78"/>
              </a:rPr>
              <a:t>اَعُوذُ بِاللہِ مِنَ الشَّیِطٰنِ الرَّجِیمْ</a:t>
            </a:r>
          </a:p>
          <a:p>
            <a:pPr algn="ctr">
              <a:lnSpc>
                <a:spcPct val="150000"/>
              </a:lnSpc>
            </a:pPr>
            <a:r>
              <a:rPr lang="ur-PK" sz="2800" dirty="0">
                <a:solidFill>
                  <a:prstClr val="black"/>
                </a:solidFill>
                <a:latin typeface="Nafees Web Naskh" pitchFamily="2" charset="-78"/>
                <a:cs typeface="Nafees Web Naskh" pitchFamily="2" charset="-78"/>
              </a:rPr>
              <a:t>بِسْمِ اللہِ الرَّحَمٰنِ </a:t>
            </a:r>
            <a:r>
              <a:rPr lang="ur-PK" sz="2800" dirty="0" smtClean="0">
                <a:solidFill>
                  <a:prstClr val="black"/>
                </a:solidFill>
                <a:latin typeface="Nafees Web Naskh" pitchFamily="2" charset="-78"/>
                <a:cs typeface="Nafees Web Naskh" pitchFamily="2" charset="-78"/>
              </a:rPr>
              <a:t>الرَّحِیمْ</a:t>
            </a:r>
            <a:endParaRPr lang="ur-PK" sz="2800" dirty="0">
              <a:solidFill>
                <a:prstClr val="black"/>
              </a:solidFill>
              <a:latin typeface="Nafees Web Naskh" pitchFamily="2" charset="-78"/>
              <a:cs typeface="Nafees Web Naskh" pitchFamily="2" charset="-78"/>
            </a:endParaRPr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0" y="3782859"/>
            <a:ext cx="12075090" cy="29310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1" dirty="0"/>
              <a:t>Note: </a:t>
            </a:r>
            <a:r>
              <a:rPr lang="en-US" dirty="0"/>
              <a:t>Some slides and/or pictures are adapted from Lecture slides / Books of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www.coursera.org/specializations/deep-learning</a:t>
            </a:r>
            <a:endParaRPr lang="en-US" dirty="0" smtClean="0"/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d2l.ai/chapter_preface/index.html</a:t>
            </a:r>
            <a:endParaRPr lang="en-US" dirty="0" smtClean="0"/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deeplearning.cs.cmu.edu/S23/index.html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3779476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1214376" cy="2852737"/>
          </a:xfrm>
        </p:spPr>
        <p:txBody>
          <a:bodyPr/>
          <a:lstStyle/>
          <a:p>
            <a:pPr algn="ctr"/>
            <a:r>
              <a:rPr lang="en-US" dirty="0" smtClean="0"/>
              <a:t>Finding Minima and Maxima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9313560" y="3000240"/>
              <a:ext cx="360" cy="36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304200" y="2990880"/>
                <a:ext cx="19080" cy="1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91731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/>
          </p:nvPr>
        </p:nvGraphicFramePr>
        <p:xfrm>
          <a:off x="0" y="1755693"/>
          <a:ext cx="1401417" cy="334899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15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99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b="1" u="none" strike="noStrike" dirty="0">
                          <a:effectLst/>
                        </a:rPr>
                        <a:t>x</a:t>
                      </a:r>
                      <a:endParaRPr lang="en-US" sz="3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b="1" u="none" strike="noStrike" dirty="0">
                          <a:effectLst/>
                        </a:rPr>
                        <a:t>f(x)</a:t>
                      </a:r>
                      <a:endParaRPr lang="en-US" sz="3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4959"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 dirty="0">
                          <a:effectLst/>
                        </a:rPr>
                        <a:t>0</a:t>
                      </a:r>
                      <a:endParaRPr lang="en-US" sz="3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 dirty="0" smtClean="0">
                          <a:effectLst/>
                        </a:rPr>
                        <a:t>5</a:t>
                      </a:r>
                      <a:endParaRPr lang="en-US" sz="3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4959"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 dirty="0">
                          <a:effectLst/>
                        </a:rPr>
                        <a:t>1</a:t>
                      </a:r>
                      <a:endParaRPr lang="en-US" sz="3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 dirty="0" smtClean="0">
                          <a:effectLst/>
                        </a:rPr>
                        <a:t>10</a:t>
                      </a:r>
                      <a:endParaRPr lang="en-US" sz="3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4959"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 dirty="0">
                          <a:effectLst/>
                        </a:rPr>
                        <a:t>2</a:t>
                      </a:r>
                      <a:endParaRPr lang="en-US" sz="3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 dirty="0" smtClean="0">
                          <a:effectLst/>
                        </a:rPr>
                        <a:t>15</a:t>
                      </a:r>
                      <a:endParaRPr lang="en-US" sz="3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4959"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 dirty="0">
                          <a:effectLst/>
                        </a:rPr>
                        <a:t>3</a:t>
                      </a:r>
                      <a:endParaRPr lang="en-US" sz="3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20</a:t>
                      </a:r>
                      <a:endParaRPr lang="en-US" sz="3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4959"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 dirty="0">
                          <a:effectLst/>
                        </a:rPr>
                        <a:t>4</a:t>
                      </a:r>
                      <a:endParaRPr lang="en-US" sz="3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 dirty="0" smtClean="0">
                          <a:effectLst/>
                        </a:rPr>
                        <a:t>25</a:t>
                      </a:r>
                      <a:endParaRPr lang="en-US" sz="3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" name="Title 4">
            <a:extLst>
              <a:ext uri="{FF2B5EF4-FFF2-40B4-BE49-F238E27FC236}">
                <a16:creationId xmlns:a16="http://schemas.microsoft.com/office/drawing/2014/main" id="{7E0D5DEC-29F1-4098-B79F-045E8731CF6C}"/>
              </a:ext>
            </a:extLst>
          </p:cNvPr>
          <p:cNvSpPr txBox="1">
            <a:spLocks/>
          </p:cNvSpPr>
          <p:nvPr/>
        </p:nvSpPr>
        <p:spPr>
          <a:xfrm>
            <a:off x="0" y="66502"/>
            <a:ext cx="12192000" cy="68164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prstClr val="white"/>
                </a:solidFill>
                <a:latin typeface="Calibri" panose="020F0502020204030204"/>
              </a:rPr>
              <a:t>Finding Minima and Maxima</a:t>
            </a:r>
            <a:endParaRPr lang="en-US" sz="3200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6379" y="1804786"/>
            <a:ext cx="3859692" cy="475090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5869" y="1804786"/>
            <a:ext cx="3876131" cy="4900814"/>
          </a:xfrm>
          <a:prstGeom prst="rect">
            <a:avLst/>
          </a:prstGeom>
        </p:spPr>
      </p:pic>
      <p:graphicFrame>
        <p:nvGraphicFramePr>
          <p:cNvPr id="9" name="Table 8"/>
          <p:cNvGraphicFramePr>
            <a:graphicFrameLocks noGrp="1"/>
          </p:cNvGraphicFramePr>
          <p:nvPr>
            <p:extLst/>
          </p:nvPr>
        </p:nvGraphicFramePr>
        <p:xfrm>
          <a:off x="6761480" y="1733550"/>
          <a:ext cx="1356360" cy="497205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248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8801"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b="1" u="none" strike="noStrike" dirty="0">
                          <a:effectLst/>
                        </a:rPr>
                        <a:t>x</a:t>
                      </a:r>
                      <a:endParaRPr lang="en-US" sz="3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b="1" u="none" strike="noStrike" dirty="0">
                          <a:effectLst/>
                        </a:rPr>
                        <a:t>f(x)</a:t>
                      </a:r>
                      <a:endParaRPr lang="en-US" sz="3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8801"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 dirty="0">
                          <a:effectLst/>
                        </a:rPr>
                        <a:t>0</a:t>
                      </a:r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 dirty="0">
                          <a:effectLst/>
                        </a:rPr>
                        <a:t>5</a:t>
                      </a:r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8801"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>
                          <a:effectLst/>
                        </a:rPr>
                        <a:t>1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 dirty="0">
                          <a:effectLst/>
                        </a:rPr>
                        <a:t>6</a:t>
                      </a:r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8801"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>
                          <a:effectLst/>
                        </a:rPr>
                        <a:t>-1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 dirty="0">
                          <a:effectLst/>
                        </a:rPr>
                        <a:t>6</a:t>
                      </a:r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8801"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>
                          <a:effectLst/>
                        </a:rPr>
                        <a:t>2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 dirty="0">
                          <a:effectLst/>
                        </a:rPr>
                        <a:t>9</a:t>
                      </a:r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8801"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>
                          <a:effectLst/>
                        </a:rPr>
                        <a:t>-2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 dirty="0">
                          <a:effectLst/>
                        </a:rPr>
                        <a:t>9</a:t>
                      </a:r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8801"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>
                          <a:effectLst/>
                        </a:rPr>
                        <a:t>3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 dirty="0">
                          <a:effectLst/>
                        </a:rPr>
                        <a:t>14</a:t>
                      </a:r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08801"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>
                          <a:effectLst/>
                        </a:rPr>
                        <a:t>-3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 dirty="0">
                          <a:effectLst/>
                        </a:rPr>
                        <a:t>14</a:t>
                      </a:r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08801"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>
                          <a:effectLst/>
                        </a:rPr>
                        <a:t>4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 dirty="0">
                          <a:effectLst/>
                        </a:rPr>
                        <a:t>21</a:t>
                      </a:r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08801"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>
                          <a:effectLst/>
                        </a:rPr>
                        <a:t>-4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 dirty="0">
                          <a:effectLst/>
                        </a:rPr>
                        <a:t>21</a:t>
                      </a:r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7600686" y="984078"/>
            <a:ext cx="22331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f(x) = </a:t>
            </a:r>
            <a:r>
              <a:rPr lang="en-US" sz="3200" dirty="0"/>
              <a:t>x</a:t>
            </a:r>
            <a:r>
              <a:rPr lang="en-US" sz="3200" baseline="30000" dirty="0"/>
              <a:t>2 </a:t>
            </a:r>
            <a:r>
              <a:rPr lang="en-US" sz="3200" dirty="0" smtClean="0"/>
              <a:t>+ 5</a:t>
            </a:r>
            <a:endParaRPr lang="en-US" sz="3200" baseline="300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Ink 3"/>
              <p14:cNvContentPartPr/>
              <p14:nvPr/>
            </p14:nvContentPartPr>
            <p14:xfrm>
              <a:off x="792000" y="906120"/>
              <a:ext cx="10833120" cy="561024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84080" y="897840"/>
                <a:ext cx="10852200" cy="5626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92731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E0D5DEC-29F1-4098-B79F-045E8731CF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 smtClean="0"/>
              <a:t>Finding Minima and Maxima</a:t>
            </a:r>
            <a:endParaRPr lang="en-US" b="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5869" y="1804786"/>
            <a:ext cx="3876131" cy="4900814"/>
          </a:xfrm>
          <a:prstGeom prst="rect">
            <a:avLst/>
          </a:prstGeom>
        </p:spPr>
      </p:pic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0" y="1804786"/>
          <a:ext cx="1356360" cy="497205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248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8801"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b="1" u="none" strike="noStrike" dirty="0">
                          <a:effectLst/>
                        </a:rPr>
                        <a:t>x</a:t>
                      </a:r>
                      <a:endParaRPr lang="en-US" sz="3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b="1" u="none" strike="noStrike" dirty="0">
                          <a:effectLst/>
                        </a:rPr>
                        <a:t>f(x)</a:t>
                      </a:r>
                      <a:endParaRPr lang="en-US" sz="3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8801"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 dirty="0">
                          <a:effectLst/>
                        </a:rPr>
                        <a:t>0</a:t>
                      </a:r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 dirty="0" smtClean="0">
                          <a:effectLst/>
                        </a:rPr>
                        <a:t>0</a:t>
                      </a:r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8801"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>
                          <a:effectLst/>
                        </a:rPr>
                        <a:t>1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1</a:t>
                      </a:r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8801"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>
                          <a:effectLst/>
                        </a:rPr>
                        <a:t>-1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1</a:t>
                      </a:r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8801"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>
                          <a:effectLst/>
                        </a:rPr>
                        <a:t>2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4</a:t>
                      </a:r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8801"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>
                          <a:effectLst/>
                        </a:rPr>
                        <a:t>-2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4</a:t>
                      </a:r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8801"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>
                          <a:effectLst/>
                        </a:rPr>
                        <a:t>3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9</a:t>
                      </a:r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08801"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>
                          <a:effectLst/>
                        </a:rPr>
                        <a:t>-3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9</a:t>
                      </a:r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08801"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>
                          <a:effectLst/>
                        </a:rPr>
                        <a:t>4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16</a:t>
                      </a:r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08801"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 dirty="0">
                          <a:effectLst/>
                        </a:rPr>
                        <a:t>-4</a:t>
                      </a:r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16</a:t>
                      </a:r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6761480" y="1733550"/>
          <a:ext cx="1356360" cy="497205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248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8801"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b="1" u="none" strike="noStrike" dirty="0">
                          <a:effectLst/>
                        </a:rPr>
                        <a:t>x</a:t>
                      </a:r>
                      <a:endParaRPr lang="en-US" sz="3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b="1" u="none" strike="noStrike" dirty="0">
                          <a:effectLst/>
                        </a:rPr>
                        <a:t>f(x)</a:t>
                      </a:r>
                      <a:endParaRPr lang="en-US" sz="3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8801"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 dirty="0">
                          <a:effectLst/>
                        </a:rPr>
                        <a:t>0</a:t>
                      </a:r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 dirty="0">
                          <a:effectLst/>
                        </a:rPr>
                        <a:t>5</a:t>
                      </a:r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8801"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>
                          <a:effectLst/>
                        </a:rPr>
                        <a:t>1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 dirty="0">
                          <a:effectLst/>
                        </a:rPr>
                        <a:t>6</a:t>
                      </a:r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8801"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>
                          <a:effectLst/>
                        </a:rPr>
                        <a:t>-1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 dirty="0">
                          <a:effectLst/>
                        </a:rPr>
                        <a:t>6</a:t>
                      </a:r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8801"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>
                          <a:effectLst/>
                        </a:rPr>
                        <a:t>2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 dirty="0">
                          <a:effectLst/>
                        </a:rPr>
                        <a:t>9</a:t>
                      </a:r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8801"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>
                          <a:effectLst/>
                        </a:rPr>
                        <a:t>-2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 dirty="0">
                          <a:effectLst/>
                        </a:rPr>
                        <a:t>9</a:t>
                      </a:r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8801"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>
                          <a:effectLst/>
                        </a:rPr>
                        <a:t>3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 dirty="0">
                          <a:effectLst/>
                        </a:rPr>
                        <a:t>14</a:t>
                      </a:r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08801"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>
                          <a:effectLst/>
                        </a:rPr>
                        <a:t>-3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 dirty="0">
                          <a:effectLst/>
                        </a:rPr>
                        <a:t>14</a:t>
                      </a:r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08801"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>
                          <a:effectLst/>
                        </a:rPr>
                        <a:t>4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 dirty="0">
                          <a:effectLst/>
                        </a:rPr>
                        <a:t>21</a:t>
                      </a:r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08801"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>
                          <a:effectLst/>
                        </a:rPr>
                        <a:t>-4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 dirty="0">
                          <a:effectLst/>
                        </a:rPr>
                        <a:t>21</a:t>
                      </a:r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1760" y="1804786"/>
            <a:ext cx="3632291" cy="490081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02046" y="984078"/>
            <a:ext cx="22331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f(x) = x</a:t>
            </a:r>
            <a:r>
              <a:rPr lang="en-US" sz="3200" baseline="30000" dirty="0" smtClean="0"/>
              <a:t>2</a:t>
            </a:r>
            <a:endParaRPr lang="en-US" sz="3200" baseline="30000" dirty="0"/>
          </a:p>
        </p:txBody>
      </p:sp>
      <p:sp>
        <p:nvSpPr>
          <p:cNvPr id="14" name="TextBox 13"/>
          <p:cNvSpPr txBox="1"/>
          <p:nvPr/>
        </p:nvSpPr>
        <p:spPr>
          <a:xfrm>
            <a:off x="7600686" y="984078"/>
            <a:ext cx="22331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f(x) = </a:t>
            </a:r>
            <a:r>
              <a:rPr lang="en-US" sz="3200" dirty="0"/>
              <a:t>x</a:t>
            </a:r>
            <a:r>
              <a:rPr lang="en-US" sz="3200" baseline="30000" dirty="0"/>
              <a:t>2 </a:t>
            </a:r>
            <a:r>
              <a:rPr lang="en-US" sz="3200" dirty="0" smtClean="0"/>
              <a:t>+ 5</a:t>
            </a:r>
            <a:endParaRPr lang="en-US" sz="3200" baseline="30000" dirty="0"/>
          </a:p>
        </p:txBody>
      </p:sp>
      <p:sp>
        <p:nvSpPr>
          <p:cNvPr id="20" name="Freeform 19"/>
          <p:cNvSpPr/>
          <p:nvPr/>
        </p:nvSpPr>
        <p:spPr>
          <a:xfrm>
            <a:off x="1921565" y="2067339"/>
            <a:ext cx="2570922" cy="4081733"/>
          </a:xfrm>
          <a:custGeom>
            <a:avLst/>
            <a:gdLst>
              <a:gd name="connsiteX0" fmla="*/ 2570922 w 2570922"/>
              <a:gd name="connsiteY0" fmla="*/ 13252 h 4081733"/>
              <a:gd name="connsiteX1" fmla="*/ 1895061 w 2570922"/>
              <a:gd name="connsiteY1" fmla="*/ 3220278 h 4081733"/>
              <a:gd name="connsiteX2" fmla="*/ 1550505 w 2570922"/>
              <a:gd name="connsiteY2" fmla="*/ 3869635 h 4081733"/>
              <a:gd name="connsiteX3" fmla="*/ 1285461 w 2570922"/>
              <a:gd name="connsiteY3" fmla="*/ 4081670 h 4081733"/>
              <a:gd name="connsiteX4" fmla="*/ 993913 w 2570922"/>
              <a:gd name="connsiteY4" fmla="*/ 3882887 h 4081733"/>
              <a:gd name="connsiteX5" fmla="*/ 689113 w 2570922"/>
              <a:gd name="connsiteY5" fmla="*/ 3207026 h 4081733"/>
              <a:gd name="connsiteX6" fmla="*/ 384313 w 2570922"/>
              <a:gd name="connsiteY6" fmla="*/ 2040835 h 4081733"/>
              <a:gd name="connsiteX7" fmla="*/ 92765 w 2570922"/>
              <a:gd name="connsiteY7" fmla="*/ 463826 h 4081733"/>
              <a:gd name="connsiteX8" fmla="*/ 0 w 2570922"/>
              <a:gd name="connsiteY8" fmla="*/ 0 h 4081733"/>
              <a:gd name="connsiteX9" fmla="*/ 0 w 2570922"/>
              <a:gd name="connsiteY9" fmla="*/ 0 h 4081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570922" h="4081733">
                <a:moveTo>
                  <a:pt x="2570922" y="13252"/>
                </a:moveTo>
                <a:cubicBezTo>
                  <a:pt x="2318026" y="1295400"/>
                  <a:pt x="2065130" y="2577548"/>
                  <a:pt x="1895061" y="3220278"/>
                </a:cubicBezTo>
                <a:cubicBezTo>
                  <a:pt x="1724992" y="3863008"/>
                  <a:pt x="1652105" y="3726070"/>
                  <a:pt x="1550505" y="3869635"/>
                </a:cubicBezTo>
                <a:cubicBezTo>
                  <a:pt x="1448905" y="4013200"/>
                  <a:pt x="1378226" y="4079461"/>
                  <a:pt x="1285461" y="4081670"/>
                </a:cubicBezTo>
                <a:cubicBezTo>
                  <a:pt x="1192696" y="4083879"/>
                  <a:pt x="1093304" y="4028661"/>
                  <a:pt x="993913" y="3882887"/>
                </a:cubicBezTo>
                <a:cubicBezTo>
                  <a:pt x="894522" y="3737113"/>
                  <a:pt x="790713" y="3514035"/>
                  <a:pt x="689113" y="3207026"/>
                </a:cubicBezTo>
                <a:cubicBezTo>
                  <a:pt x="587513" y="2900017"/>
                  <a:pt x="483704" y="2498035"/>
                  <a:pt x="384313" y="2040835"/>
                </a:cubicBezTo>
                <a:cubicBezTo>
                  <a:pt x="284922" y="1583635"/>
                  <a:pt x="156817" y="803965"/>
                  <a:pt x="92765" y="463826"/>
                </a:cubicBezTo>
                <a:cubicBezTo>
                  <a:pt x="28713" y="123687"/>
                  <a:pt x="0" y="0"/>
                  <a:pt x="0" y="0"/>
                </a:cubicBezTo>
                <a:lnTo>
                  <a:pt x="0" y="0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20"/>
          <p:cNvSpPr/>
          <p:nvPr/>
        </p:nvSpPr>
        <p:spPr>
          <a:xfrm>
            <a:off x="8786191" y="2080591"/>
            <a:ext cx="3048000" cy="3260106"/>
          </a:xfrm>
          <a:custGeom>
            <a:avLst/>
            <a:gdLst>
              <a:gd name="connsiteX0" fmla="*/ 3048000 w 3048000"/>
              <a:gd name="connsiteY0" fmla="*/ 0 h 3260106"/>
              <a:gd name="connsiteX1" fmla="*/ 2796209 w 3048000"/>
              <a:gd name="connsiteY1" fmla="*/ 622852 h 3260106"/>
              <a:gd name="connsiteX2" fmla="*/ 2438400 w 3048000"/>
              <a:gd name="connsiteY2" fmla="*/ 1775792 h 3260106"/>
              <a:gd name="connsiteX3" fmla="*/ 2107096 w 3048000"/>
              <a:gd name="connsiteY3" fmla="*/ 2623931 h 3260106"/>
              <a:gd name="connsiteX4" fmla="*/ 1802296 w 3048000"/>
              <a:gd name="connsiteY4" fmla="*/ 3087757 h 3260106"/>
              <a:gd name="connsiteX5" fmla="*/ 1510748 w 3048000"/>
              <a:gd name="connsiteY5" fmla="*/ 3260035 h 3260106"/>
              <a:gd name="connsiteX6" fmla="*/ 1179444 w 3048000"/>
              <a:gd name="connsiteY6" fmla="*/ 3101009 h 3260106"/>
              <a:gd name="connsiteX7" fmla="*/ 874644 w 3048000"/>
              <a:gd name="connsiteY7" fmla="*/ 2584174 h 3260106"/>
              <a:gd name="connsiteX8" fmla="*/ 543339 w 3048000"/>
              <a:gd name="connsiteY8" fmla="*/ 1775792 h 3260106"/>
              <a:gd name="connsiteX9" fmla="*/ 212035 w 3048000"/>
              <a:gd name="connsiteY9" fmla="*/ 636105 h 3260106"/>
              <a:gd name="connsiteX10" fmla="*/ 0 w 3048000"/>
              <a:gd name="connsiteY10" fmla="*/ 66261 h 3260106"/>
              <a:gd name="connsiteX11" fmla="*/ 0 w 3048000"/>
              <a:gd name="connsiteY11" fmla="*/ 66261 h 32601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048000" h="3260106">
                <a:moveTo>
                  <a:pt x="3048000" y="0"/>
                </a:moveTo>
                <a:cubicBezTo>
                  <a:pt x="2972904" y="163443"/>
                  <a:pt x="2897809" y="326887"/>
                  <a:pt x="2796209" y="622852"/>
                </a:cubicBezTo>
                <a:cubicBezTo>
                  <a:pt x="2694609" y="918817"/>
                  <a:pt x="2553252" y="1442279"/>
                  <a:pt x="2438400" y="1775792"/>
                </a:cubicBezTo>
                <a:cubicBezTo>
                  <a:pt x="2323548" y="2109305"/>
                  <a:pt x="2213113" y="2405270"/>
                  <a:pt x="2107096" y="2623931"/>
                </a:cubicBezTo>
                <a:cubicBezTo>
                  <a:pt x="2001079" y="2842592"/>
                  <a:pt x="1901687" y="2981740"/>
                  <a:pt x="1802296" y="3087757"/>
                </a:cubicBezTo>
                <a:cubicBezTo>
                  <a:pt x="1702905" y="3193774"/>
                  <a:pt x="1614557" y="3257826"/>
                  <a:pt x="1510748" y="3260035"/>
                </a:cubicBezTo>
                <a:cubicBezTo>
                  <a:pt x="1406939" y="3262244"/>
                  <a:pt x="1285461" y="3213652"/>
                  <a:pt x="1179444" y="3101009"/>
                </a:cubicBezTo>
                <a:cubicBezTo>
                  <a:pt x="1073427" y="2988366"/>
                  <a:pt x="980661" y="2805043"/>
                  <a:pt x="874644" y="2584174"/>
                </a:cubicBezTo>
                <a:cubicBezTo>
                  <a:pt x="768627" y="2363305"/>
                  <a:pt x="653774" y="2100470"/>
                  <a:pt x="543339" y="1775792"/>
                </a:cubicBezTo>
                <a:cubicBezTo>
                  <a:pt x="432904" y="1451114"/>
                  <a:pt x="302591" y="921027"/>
                  <a:pt x="212035" y="636105"/>
                </a:cubicBezTo>
                <a:cubicBezTo>
                  <a:pt x="121479" y="351183"/>
                  <a:pt x="0" y="66261"/>
                  <a:pt x="0" y="66261"/>
                </a:cubicBezTo>
                <a:lnTo>
                  <a:pt x="0" y="66261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" name="Ink 1"/>
              <p14:cNvContentPartPr/>
              <p14:nvPr/>
            </p14:nvContentPartPr>
            <p14:xfrm>
              <a:off x="257040" y="579600"/>
              <a:ext cx="11513520" cy="61779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50200" y="573120"/>
                <a:ext cx="11530440" cy="6189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00728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E0D5DEC-29F1-4098-B79F-045E8731CF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Finding Minima and Maxima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8146"/>
            <a:ext cx="6534150" cy="610985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226162" y="1689653"/>
            <a:ext cx="427382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f(x) = x</a:t>
            </a:r>
            <a:r>
              <a:rPr lang="en-US" sz="4000" baseline="30000" dirty="0" smtClean="0"/>
              <a:t>3</a:t>
            </a:r>
            <a:r>
              <a:rPr lang="en-US" sz="4000" dirty="0" smtClean="0"/>
              <a:t> has no maxima/minima</a:t>
            </a:r>
            <a:endParaRPr lang="en-US" sz="40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7188840" y="2270520"/>
              <a:ext cx="3087000" cy="87840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181640" y="2262600"/>
                <a:ext cx="3101760" cy="890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3596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E0D5DEC-29F1-4098-B79F-045E8731CF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Finding Minima and Maxima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8144"/>
            <a:ext cx="6448425" cy="610985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195930" y="1649896"/>
            <a:ext cx="499606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f(x) = sin(x) has an absolute maximum and absolute minimum</a:t>
            </a:r>
            <a:endParaRPr lang="en-US" sz="40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493920" y="2832480"/>
              <a:ext cx="10669320" cy="204192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88160" y="2826720"/>
                <a:ext cx="10682640" cy="2053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90617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E0D5DEC-29F1-4098-B79F-045E8731CF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Finding Minima and Maxima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195930" y="1649896"/>
            <a:ext cx="4996069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f(x) = x</a:t>
            </a:r>
            <a:r>
              <a:rPr lang="en-US" sz="4000" baseline="30000" dirty="0" smtClean="0"/>
              <a:t>3</a:t>
            </a:r>
            <a:r>
              <a:rPr lang="en-US" sz="4000" dirty="0" smtClean="0"/>
              <a:t> – 3x</a:t>
            </a:r>
            <a:r>
              <a:rPr lang="en-US" sz="4000" baseline="30000" dirty="0" smtClean="0"/>
              <a:t>2</a:t>
            </a:r>
            <a:r>
              <a:rPr lang="en-US" sz="4000" dirty="0" smtClean="0"/>
              <a:t> + 1</a:t>
            </a:r>
          </a:p>
          <a:p>
            <a:r>
              <a:rPr lang="en-US" sz="4000" dirty="0" smtClean="0"/>
              <a:t>f’(x) = </a:t>
            </a:r>
            <a:r>
              <a:rPr lang="en-US" sz="4000" dirty="0"/>
              <a:t>3x</a:t>
            </a:r>
            <a:r>
              <a:rPr lang="en-US" sz="4000" baseline="30000" dirty="0"/>
              <a:t>2 </a:t>
            </a:r>
            <a:r>
              <a:rPr lang="en-US" sz="4000" baseline="30000" dirty="0" smtClean="0"/>
              <a:t> </a:t>
            </a:r>
            <a:r>
              <a:rPr lang="en-US" sz="4000" dirty="0" smtClean="0"/>
              <a:t>- 6x</a:t>
            </a:r>
          </a:p>
          <a:p>
            <a:r>
              <a:rPr lang="en-US" sz="4000" dirty="0" smtClean="0"/>
              <a:t>f’(x) = 3x(x-2)</a:t>
            </a:r>
          </a:p>
          <a:p>
            <a:r>
              <a:rPr lang="en-US" sz="4000" dirty="0" smtClean="0"/>
              <a:t>3x (x-2) = 0</a:t>
            </a:r>
          </a:p>
          <a:p>
            <a:r>
              <a:rPr lang="en-US" sz="4000" dirty="0" smtClean="0"/>
              <a:t>x = 0, 2</a:t>
            </a:r>
          </a:p>
          <a:p>
            <a:r>
              <a:rPr lang="en-US" sz="4000" dirty="0" smtClean="0"/>
              <a:t>f’(0) = 0, f’(2) = 0</a:t>
            </a:r>
          </a:p>
          <a:p>
            <a:endParaRPr lang="en-US" sz="4000" dirty="0" smtClean="0"/>
          </a:p>
          <a:p>
            <a:endParaRPr lang="en-US" sz="4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8145"/>
            <a:ext cx="6677025" cy="610985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484920" y="771480"/>
              <a:ext cx="11424240" cy="45709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78440" y="762840"/>
                <a:ext cx="11439720" cy="4583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48647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E0D5DEC-29F1-4098-B79F-045E8731CF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Finding Minima and Maxima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8145"/>
            <a:ext cx="6677025" cy="610985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195930" y="1649896"/>
            <a:ext cx="4996069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f(x) = x</a:t>
            </a:r>
            <a:r>
              <a:rPr lang="en-US" sz="4000" baseline="30000" dirty="0" smtClean="0"/>
              <a:t>3</a:t>
            </a:r>
            <a:r>
              <a:rPr lang="en-US" sz="4000" dirty="0" smtClean="0"/>
              <a:t> – 3x</a:t>
            </a:r>
            <a:r>
              <a:rPr lang="en-US" sz="4000" baseline="30000" dirty="0" smtClean="0"/>
              <a:t>2</a:t>
            </a:r>
            <a:r>
              <a:rPr lang="en-US" sz="4000" dirty="0" smtClean="0"/>
              <a:t> + 1</a:t>
            </a:r>
          </a:p>
          <a:p>
            <a:r>
              <a:rPr lang="en-US" sz="4000" dirty="0" smtClean="0"/>
              <a:t>f’(x) = </a:t>
            </a:r>
            <a:r>
              <a:rPr lang="en-US" sz="4000" dirty="0"/>
              <a:t>3x</a:t>
            </a:r>
            <a:r>
              <a:rPr lang="en-US" sz="4000" baseline="30000" dirty="0"/>
              <a:t>2 </a:t>
            </a:r>
            <a:r>
              <a:rPr lang="en-US" sz="4000" baseline="30000" dirty="0" smtClean="0"/>
              <a:t> </a:t>
            </a:r>
            <a:r>
              <a:rPr lang="en-US" sz="4000" dirty="0" smtClean="0"/>
              <a:t>- 6x</a:t>
            </a:r>
          </a:p>
          <a:p>
            <a:r>
              <a:rPr lang="en-US" sz="4000" dirty="0" smtClean="0"/>
              <a:t>f’(x) = 3x(x-2)</a:t>
            </a:r>
          </a:p>
          <a:p>
            <a:r>
              <a:rPr lang="en-US" sz="4000" dirty="0" smtClean="0"/>
              <a:t>3x (x-2) = 0</a:t>
            </a:r>
          </a:p>
          <a:p>
            <a:r>
              <a:rPr lang="en-US" sz="4000" dirty="0" smtClean="0"/>
              <a:t>x = 0, 2</a:t>
            </a:r>
          </a:p>
          <a:p>
            <a:r>
              <a:rPr lang="en-US" sz="4000" dirty="0" smtClean="0"/>
              <a:t>f’(0) = 0, f’(2) = 0</a:t>
            </a:r>
          </a:p>
          <a:p>
            <a:endParaRPr lang="en-US" sz="4000" dirty="0" smtClean="0"/>
          </a:p>
          <a:p>
            <a:endParaRPr lang="en-US" sz="40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3114720" y="2927880"/>
              <a:ext cx="1791360" cy="133452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105720" y="2918880"/>
                <a:ext cx="1810440" cy="1351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23582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2419350"/>
            <a:ext cx="10515600" cy="2143125"/>
          </a:xfrm>
        </p:spPr>
        <p:txBody>
          <a:bodyPr>
            <a:normAutofit/>
          </a:bodyPr>
          <a:lstStyle/>
          <a:p>
            <a:pPr algn="ctr"/>
            <a:r>
              <a:rPr lang="en-US" sz="13800" dirty="0" smtClean="0"/>
              <a:t>Q &amp; A</a:t>
            </a:r>
            <a:endParaRPr lang="en-US" sz="13800" dirty="0"/>
          </a:p>
        </p:txBody>
      </p:sp>
    </p:spTree>
    <p:extLst>
      <p:ext uri="{BB962C8B-B14F-4D97-AF65-F5344CB8AC3E}">
        <p14:creationId xmlns:p14="http://schemas.microsoft.com/office/powerpoint/2010/main" val="739933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1214376" cy="2852737"/>
          </a:xfrm>
        </p:spPr>
        <p:txBody>
          <a:bodyPr/>
          <a:lstStyle/>
          <a:p>
            <a:pPr algn="ctr"/>
            <a:r>
              <a:rPr lang="en-US" b="1" dirty="0"/>
              <a:t>Gradient </a:t>
            </a:r>
            <a:r>
              <a:rPr lang="en-US" b="1" dirty="0" smtClean="0"/>
              <a:t>Descent</a:t>
            </a:r>
            <a:endParaRPr lang="en-US" b="1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4259520" y="482040"/>
              <a:ext cx="5501160" cy="398304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251960" y="472680"/>
                <a:ext cx="5518080" cy="4001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36557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itle 4">
            <a:extLst>
              <a:ext uri="{FF2B5EF4-FFF2-40B4-BE49-F238E27FC236}">
                <a16:creationId xmlns:a16="http://schemas.microsoft.com/office/drawing/2014/main" id="{7E0D5DEC-29F1-4098-B79F-045E8731C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6502"/>
            <a:ext cx="12192000" cy="681643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+mn-lt"/>
              </a:rPr>
              <a:t>Gradient </a:t>
            </a:r>
            <a:r>
              <a:rPr lang="en-US" sz="3200" b="1" dirty="0" smtClean="0">
                <a:solidFill>
                  <a:schemeClr val="bg1"/>
                </a:solidFill>
                <a:latin typeface="+mn-lt"/>
              </a:rPr>
              <a:t>Descent is just like Agile Methodology</a:t>
            </a:r>
            <a:endParaRPr lang="en-US" sz="3200" b="1" dirty="0">
              <a:solidFill>
                <a:schemeClr val="bg1"/>
              </a:solidFill>
              <a:latin typeface="+mn-lt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Ink 6"/>
              <p14:cNvContentPartPr/>
              <p14:nvPr/>
            </p14:nvContentPartPr>
            <p14:xfrm>
              <a:off x="378360" y="504720"/>
              <a:ext cx="10432800" cy="566604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71520" y="497520"/>
                <a:ext cx="10446480" cy="5683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38439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/>
          <p:cNvSpPr txBox="1">
            <a:spLocks/>
          </p:cNvSpPr>
          <p:nvPr/>
        </p:nvSpPr>
        <p:spPr>
          <a:xfrm>
            <a:off x="838199" y="365125"/>
            <a:ext cx="1078969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Century Schoolbook" charset="0"/>
                <a:ea typeface="Century Schoolbook" charset="0"/>
                <a:cs typeface="Century Schoolbook" charset="0"/>
              </a:rPr>
              <a:t>Contents</a:t>
            </a:r>
            <a:endParaRPr lang="en-US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1353800" cy="5032375"/>
          </a:xfrm>
        </p:spPr>
        <p:txBody>
          <a:bodyPr>
            <a:normAutofit/>
          </a:bodyPr>
          <a:lstStyle/>
          <a:p>
            <a:r>
              <a:rPr lang="en-US" sz="3200" dirty="0"/>
              <a:t>Intuition about derivatives</a:t>
            </a:r>
          </a:p>
          <a:p>
            <a:r>
              <a:rPr lang="en-US" sz="3200" dirty="0"/>
              <a:t>Finding Minima and </a:t>
            </a:r>
            <a:r>
              <a:rPr lang="en-US" sz="3200" dirty="0" smtClean="0"/>
              <a:t>Maxima</a:t>
            </a:r>
          </a:p>
          <a:p>
            <a:r>
              <a:rPr lang="en-US" sz="3200" dirty="0"/>
              <a:t>Gradient </a:t>
            </a:r>
            <a:r>
              <a:rPr lang="en-US" sz="3200" dirty="0" smtClean="0"/>
              <a:t>Descent</a:t>
            </a:r>
          </a:p>
          <a:p>
            <a:r>
              <a:rPr lang="en-US" sz="3200" dirty="0"/>
              <a:t>Impact of learning rate in Gradient </a:t>
            </a:r>
            <a:r>
              <a:rPr lang="en-US" sz="3200" dirty="0" smtClean="0"/>
              <a:t>Descent</a:t>
            </a:r>
          </a:p>
          <a:p>
            <a:r>
              <a:rPr lang="en-US" sz="3200" dirty="0"/>
              <a:t>How to implement Gradient </a:t>
            </a:r>
            <a:r>
              <a:rPr lang="en-US" sz="3200" dirty="0" smtClean="0"/>
              <a:t>Descent</a:t>
            </a:r>
          </a:p>
          <a:p>
            <a:r>
              <a:rPr lang="en-US" sz="3200" dirty="0"/>
              <a:t>Gradient Descent for Linear </a:t>
            </a:r>
            <a:r>
              <a:rPr lang="en-US" sz="3200" dirty="0" smtClean="0"/>
              <a:t>Regression</a:t>
            </a:r>
          </a:p>
        </p:txBody>
      </p:sp>
    </p:spTree>
    <p:extLst>
      <p:ext uri="{BB962C8B-B14F-4D97-AF65-F5344CB8AC3E}">
        <p14:creationId xmlns:p14="http://schemas.microsoft.com/office/powerpoint/2010/main" val="3013826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E0D5DEC-29F1-4098-B79F-045E8731CF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</a:t>
            </a:r>
            <a:r>
              <a:rPr lang="en-US" dirty="0" smtClean="0"/>
              <a:t>Descent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58793BDC-2911-4507-88F0-9B206CE1E00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98692" y="959330"/>
                <a:ext cx="11288508" cy="5117620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just">
                  <a:buNone/>
                </a:pPr>
                <a:r>
                  <a:rPr lang="en-US" sz="3200" dirty="0" smtClean="0"/>
                  <a:t>Lets have some function</a:t>
                </a:r>
              </a:p>
              <a:p>
                <a:pPr marL="0" indent="0" algn="just">
                  <a:buNone/>
                </a:pPr>
                <a:endParaRPr lang="en-US" sz="3200" dirty="0" smtClean="0"/>
              </a:p>
              <a:p>
                <a:pPr marL="0" indent="0" algn="just">
                  <a:buNone/>
                </a:pPr>
                <a:r>
                  <a:rPr lang="en-US" sz="3200" dirty="0" smtClean="0"/>
                  <a:t>Want to </a:t>
                </a:r>
              </a:p>
              <a:p>
                <a:pPr marL="0" indent="0" algn="just">
                  <a:buNone/>
                </a:pPr>
                <a:endParaRPr lang="en-US" sz="3200" dirty="0"/>
              </a:p>
              <a:p>
                <a:pPr marL="0" indent="0" algn="just">
                  <a:buNone/>
                </a:pPr>
                <a:r>
                  <a:rPr lang="en-US" sz="3200" dirty="0" smtClean="0"/>
                  <a:t>Algorithm:</a:t>
                </a:r>
              </a:p>
              <a:p>
                <a:pPr marL="0" indent="0" algn="just">
                  <a:buNone/>
                </a:pPr>
                <a:r>
                  <a:rPr lang="en-US" sz="3200" dirty="0"/>
                  <a:t>	</a:t>
                </a:r>
                <a:r>
                  <a:rPr lang="en-US" sz="3200" dirty="0" smtClean="0"/>
                  <a:t>- initialize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sz="3200" i="1" dirty="0"/>
                      <m:t>θ</m:t>
                    </m:r>
                  </m:oMath>
                </a14:m>
                <a:r>
                  <a:rPr lang="en-US" sz="3200" dirty="0" smtClean="0"/>
                  <a:t> ’s  randomly</a:t>
                </a:r>
              </a:p>
              <a:p>
                <a:pPr marL="0" indent="0" algn="just">
                  <a:buNone/>
                </a:pPr>
                <a:r>
                  <a:rPr lang="en-US" sz="3200" dirty="0"/>
                  <a:t>	</a:t>
                </a:r>
                <a:r>
                  <a:rPr lang="en-US" sz="3200" dirty="0" smtClean="0"/>
                  <a:t>- keep changing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sz="3200" i="1" dirty="0"/>
                      <m:t>θ</m:t>
                    </m:r>
                    <m:r>
                      <m:rPr>
                        <m:nor/>
                      </m:rPr>
                      <a:rPr lang="en-US" sz="3200" b="0" i="0" dirty="0" smtClean="0"/>
                      <m:t> </m:t>
                    </m:r>
                    <m:r>
                      <m:rPr>
                        <m:nor/>
                      </m:rPr>
                      <a:rPr lang="en-US" sz="3200" b="0" i="0" dirty="0" smtClean="0"/>
                      <m:t>′ </m:t>
                    </m:r>
                    <m:r>
                      <m:rPr>
                        <m:nor/>
                      </m:rPr>
                      <a:rPr lang="en-US" sz="3200" b="0" i="0" dirty="0" smtClean="0"/>
                      <m:t>s</m:t>
                    </m:r>
                  </m:oMath>
                </a14:m>
                <a:r>
                  <a:rPr lang="en-US" sz="3200" dirty="0" smtClean="0"/>
                  <a:t> to reduce J(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sz="3200" i="1" dirty="0"/>
                      <m:t>θ</m:t>
                    </m:r>
                  </m:oMath>
                </a14:m>
                <a:r>
                  <a:rPr lang="en-US" sz="3200" dirty="0" smtClean="0"/>
                  <a:t>) </a:t>
                </a:r>
              </a:p>
              <a:p>
                <a:pPr marL="0" indent="0" algn="just">
                  <a:buNone/>
                </a:pPr>
                <a:r>
                  <a:rPr lang="en-US" sz="3200" dirty="0"/>
                  <a:t>	</a:t>
                </a:r>
                <a:r>
                  <a:rPr lang="en-US" sz="3200" dirty="0" smtClean="0"/>
                  <a:t>until we hopefully end up at a minimum</a:t>
                </a:r>
                <a:endParaRPr lang="en-US" sz="3200" dirty="0"/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58793BDC-2911-4507-88F0-9B206CE1E0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692" y="959330"/>
                <a:ext cx="11288508" cy="5117620"/>
              </a:xfrm>
              <a:prstGeom prst="rect">
                <a:avLst/>
              </a:prstGeom>
              <a:blipFill>
                <a:blip r:embed="rId2"/>
                <a:stretch>
                  <a:fillRect l="-1350" t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4741440" y="1950736"/>
                <a:ext cx="1533305" cy="70564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m:rPr>
                                  <m:nor/>
                                </m:rPr>
                                <a:rPr lang="el-GR" sz="2800" i="1" dirty="0"/>
                                <m:t>θ</m:t>
                              </m:r>
                            </m:lim>
                          </m:limLow>
                        </m:fName>
                        <m:e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J</m:t>
                          </m:r>
                          <m:r>
                            <a:rPr lang="en-US" sz="280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nor/>
                            </m:rPr>
                            <a:rPr lang="el-GR" sz="2800" i="1" dirty="0"/>
                            <m:t>θ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1440" y="1950736"/>
                <a:ext cx="1533305" cy="70564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5357827" y="939866"/>
                <a:ext cx="90967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l-GR" sz="2800" i="1" dirty="0"/>
                            <m:t>θ</m:t>
                          </m: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7827" y="939866"/>
                <a:ext cx="909673" cy="52322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" name="Ink 1"/>
              <p14:cNvContentPartPr/>
              <p14:nvPr/>
            </p14:nvContentPartPr>
            <p14:xfrm>
              <a:off x="444240" y="575280"/>
              <a:ext cx="11166840" cy="47242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36680" y="567720"/>
                <a:ext cx="11181960" cy="4741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98442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E0D5DEC-29F1-4098-B79F-045E8731CF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</a:t>
            </a:r>
            <a:r>
              <a:rPr lang="en-US" dirty="0" smtClean="0"/>
              <a:t>Descent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58793BDC-2911-4507-88F0-9B206CE1E00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98692" y="959330"/>
                <a:ext cx="11288508" cy="5117620"/>
              </a:xfrm>
              <a:prstGeom prst="rect">
                <a:avLst/>
              </a:prstGeom>
            </p:spPr>
            <p:txBody>
              <a:bodyPr>
                <a:normAutofit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just">
                  <a:buNone/>
                </a:pPr>
                <a:r>
                  <a:rPr lang="en-US" sz="3200" dirty="0" smtClean="0"/>
                  <a:t>Lets have some function</a:t>
                </a:r>
              </a:p>
              <a:p>
                <a:pPr marL="0" indent="0" algn="just">
                  <a:buNone/>
                </a:pPr>
                <a:endParaRPr lang="en-US" sz="3200" dirty="0" smtClean="0"/>
              </a:p>
              <a:p>
                <a:pPr marL="0" indent="0" algn="just">
                  <a:buNone/>
                </a:pPr>
                <a:r>
                  <a:rPr lang="en-US" sz="3200" dirty="0" smtClean="0"/>
                  <a:t>Want to </a:t>
                </a:r>
              </a:p>
              <a:p>
                <a:pPr marL="0" indent="0" algn="just">
                  <a:buNone/>
                </a:pPr>
                <a:endParaRPr lang="en-US" sz="3200" dirty="0"/>
              </a:p>
              <a:p>
                <a:pPr marL="0" indent="0" algn="just">
                  <a:buNone/>
                </a:pPr>
                <a:r>
                  <a:rPr lang="en-US" sz="3200" dirty="0" smtClean="0"/>
                  <a:t>Algorithm:</a:t>
                </a:r>
              </a:p>
              <a:p>
                <a:pPr marL="0" indent="0" algn="just">
                  <a:buNone/>
                </a:pPr>
                <a:r>
                  <a:rPr lang="en-US" sz="3200" dirty="0"/>
                  <a:t>	</a:t>
                </a:r>
                <a:r>
                  <a:rPr lang="en-US" sz="3200" dirty="0" smtClean="0"/>
                  <a:t>- initialize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sz="3200" i="1" dirty="0"/>
                      <m:t>θ</m:t>
                    </m:r>
                  </m:oMath>
                </a14:m>
                <a:r>
                  <a:rPr lang="en-US" sz="3200" dirty="0" smtClean="0"/>
                  <a:t> ’s  randomly</a:t>
                </a:r>
              </a:p>
              <a:p>
                <a:pPr marL="0" indent="0" algn="just">
                  <a:buNone/>
                </a:pPr>
                <a:r>
                  <a:rPr lang="en-US" sz="3200" dirty="0"/>
                  <a:t>	</a:t>
                </a:r>
                <a:r>
                  <a:rPr lang="en-US" sz="3200" dirty="0" smtClean="0"/>
                  <a:t>- repeat until convergence {</a:t>
                </a:r>
              </a:p>
              <a:p>
                <a:pPr marL="0" indent="0" algn="just">
                  <a:buNone/>
                </a:pPr>
                <a:r>
                  <a:rPr lang="en-US" sz="3200" dirty="0"/>
                  <a:t>	</a:t>
                </a:r>
                <a:r>
                  <a:rPr lang="el-GR" sz="3200" dirty="0"/>
                  <a:t> </a:t>
                </a:r>
                <a:r>
                  <a:rPr lang="en-US" sz="3200" dirty="0" smtClean="0"/>
                  <a:t>	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sz="3200" i="1" dirty="0"/>
                      <m:t>θ</m:t>
                    </m:r>
                    <m:r>
                      <m:rPr>
                        <m:nor/>
                      </m:rPr>
                      <a:rPr lang="en-US" sz="3200" b="0" i="1" baseline="-25000" dirty="0" smtClean="0"/>
                      <m:t>i</m:t>
                    </m:r>
                    <m:r>
                      <a:rPr lang="el-GR" sz="3200" i="1" baseline="-25000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200" dirty="0" smtClean="0"/>
                  <a:t> :=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sz="3200" i="1" dirty="0"/>
                      <m:t>θ</m:t>
                    </m:r>
                    <m:r>
                      <m:rPr>
                        <m:nor/>
                      </m:rPr>
                      <a:rPr lang="en-US" sz="3200" b="0" i="1" baseline="-25000" dirty="0" smtClean="0"/>
                      <m:t>i</m:t>
                    </m:r>
                    <m:r>
                      <a:rPr lang="el-GR" sz="3200" i="1" baseline="-25000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200" dirty="0" smtClean="0"/>
                  <a:t> - </a:t>
                </a:r>
                <a:r>
                  <a:rPr lang="el-GR" sz="3200" dirty="0" smtClean="0"/>
                  <a:t>α</a:t>
                </a:r>
                <a:r>
                  <a:rPr lang="en-US" sz="3200" dirty="0" smtClean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el-GR" sz="3200" i="1" dirty="0"/>
                          <m:t>θ</m:t>
                        </m:r>
                        <m:r>
                          <m:rPr>
                            <m:nor/>
                          </m:rPr>
                          <a:rPr lang="en-US" sz="3200" b="0" i="1" baseline="-25000" dirty="0" smtClean="0"/>
                          <m:t>i</m:t>
                        </m:r>
                      </m:den>
                    </m:f>
                    <m:r>
                      <m:rPr>
                        <m:sty m:val="p"/>
                      </m:rPr>
                      <a:rPr lang="en-US" sz="3200">
                        <a:latin typeface="Cambria Math" panose="02040503050406030204" pitchFamily="18" charset="0"/>
                      </a:rPr>
                      <m:t>J</m:t>
                    </m:r>
                    <m:r>
                      <a:rPr lang="en-US" sz="320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el-GR" sz="3200" i="1" dirty="0"/>
                      <m:t>θ</m:t>
                    </m:r>
                  </m:oMath>
                </a14:m>
                <a:r>
                  <a:rPr lang="en-US" sz="3200" dirty="0"/>
                  <a:t>) </a:t>
                </a:r>
                <a:endParaRPr lang="en-US" sz="3200" dirty="0" smtClean="0"/>
              </a:p>
              <a:p>
                <a:pPr marL="0" indent="0" algn="just">
                  <a:buNone/>
                </a:pPr>
                <a:r>
                  <a:rPr lang="en-US" sz="3200" dirty="0"/>
                  <a:t>	</a:t>
                </a:r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="" xmlns:a16="http://schemas.microsoft.com/office/drawing/2014/main" id="{58793BDC-2911-4507-88F0-9B206CE1E0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692" y="959330"/>
                <a:ext cx="11288508" cy="5117620"/>
              </a:xfrm>
              <a:prstGeom prst="rect">
                <a:avLst/>
              </a:prstGeom>
              <a:blipFill rotWithShape="0">
                <a:blip r:embed="rId2"/>
                <a:stretch>
                  <a:fillRect l="-1350" t="-32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4741440" y="1950736"/>
                <a:ext cx="1533305" cy="70564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m:rPr>
                                  <m:nor/>
                                </m:rPr>
                                <a:rPr lang="el-GR" sz="2800" i="1" dirty="0"/>
                                <m:t>θ</m:t>
                              </m:r>
                            </m:lim>
                          </m:limLow>
                        </m:fName>
                        <m:e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J</m:t>
                          </m:r>
                          <m:r>
                            <a:rPr lang="en-US" sz="280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nor/>
                            </m:rPr>
                            <a:rPr lang="el-GR" sz="2800" i="1" dirty="0"/>
                            <m:t>θ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1440" y="1950736"/>
                <a:ext cx="1533305" cy="70564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5357827" y="939866"/>
                <a:ext cx="90967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l-GR" sz="2800" i="1" dirty="0"/>
                            <m:t>θ</m:t>
                          </m: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7827" y="939866"/>
                <a:ext cx="909673" cy="52322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" name="Ink 1"/>
              <p14:cNvContentPartPr/>
              <p14:nvPr/>
            </p14:nvContentPartPr>
            <p14:xfrm>
              <a:off x="955080" y="727920"/>
              <a:ext cx="11098080" cy="53110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48600" y="718560"/>
                <a:ext cx="11114280" cy="532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67796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E0D5DEC-29F1-4098-B79F-045E8731CF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</a:t>
            </a:r>
            <a:r>
              <a:rPr lang="en-US" dirty="0" smtClean="0"/>
              <a:t>Descent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58793BDC-2911-4507-88F0-9B206CE1E00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98692" y="959330"/>
                <a:ext cx="11288508" cy="5117620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just">
                  <a:buNone/>
                </a:pPr>
                <a:r>
                  <a:rPr lang="en-US" sz="3200" dirty="0" smtClean="0"/>
                  <a:t>Lets have some function</a:t>
                </a:r>
              </a:p>
              <a:p>
                <a:pPr marL="0" indent="0" algn="just">
                  <a:buNone/>
                </a:pPr>
                <a:endParaRPr lang="en-US" sz="3200" dirty="0" smtClean="0"/>
              </a:p>
              <a:p>
                <a:pPr marL="0" indent="0" algn="just">
                  <a:buNone/>
                </a:pPr>
                <a:r>
                  <a:rPr lang="en-US" sz="3200" dirty="0" smtClean="0"/>
                  <a:t>Want to </a:t>
                </a:r>
              </a:p>
              <a:p>
                <a:pPr marL="0" indent="0" algn="just">
                  <a:buNone/>
                </a:pPr>
                <a:endParaRPr lang="en-US" sz="3200" dirty="0"/>
              </a:p>
              <a:p>
                <a:pPr marL="0" indent="0" algn="just">
                  <a:buNone/>
                </a:pPr>
                <a:r>
                  <a:rPr lang="en-US" sz="3200" dirty="0" smtClean="0"/>
                  <a:t>Algorithm:</a:t>
                </a:r>
              </a:p>
              <a:p>
                <a:pPr marL="0" indent="0" algn="just">
                  <a:buNone/>
                </a:pPr>
                <a:r>
                  <a:rPr lang="en-US" sz="3200" dirty="0"/>
                  <a:t>	</a:t>
                </a:r>
                <a:r>
                  <a:rPr lang="en-US" sz="3200" dirty="0" smtClean="0"/>
                  <a:t>- initialize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sz="3600" i="1" dirty="0"/>
                      <m:t>θ</m:t>
                    </m:r>
                    <m:r>
                      <m:rPr>
                        <m:nor/>
                      </m:rPr>
                      <a:rPr lang="en-US" sz="3200" i="1" baseline="-25000" dirty="0" smtClean="0"/>
                      <m:t>1</m:t>
                    </m:r>
                  </m:oMath>
                </a14:m>
                <a:r>
                  <a:rPr lang="en-US" sz="3200" dirty="0" smtClean="0"/>
                  <a:t>  randomly</a:t>
                </a:r>
              </a:p>
              <a:p>
                <a:pPr marL="0" indent="0" algn="just">
                  <a:buNone/>
                </a:pPr>
                <a:r>
                  <a:rPr lang="en-US" sz="3200" dirty="0"/>
                  <a:t>	</a:t>
                </a:r>
                <a:r>
                  <a:rPr lang="en-US" sz="3200" dirty="0" smtClean="0"/>
                  <a:t>- keep chaining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sz="3600" i="1" dirty="0"/>
                      <m:t>θ</m:t>
                    </m:r>
                    <m:r>
                      <m:rPr>
                        <m:nor/>
                      </m:rPr>
                      <a:rPr lang="en-US" sz="3200" i="1" baseline="-25000" dirty="0"/>
                      <m:t>1</m:t>
                    </m:r>
                  </m:oMath>
                </a14:m>
                <a:r>
                  <a:rPr lang="en-US" sz="3200" dirty="0" smtClean="0"/>
                  <a:t> to reduce J(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sz="3200" i="1" dirty="0"/>
                      <m:t>θ</m:t>
                    </m:r>
                  </m:oMath>
                </a14:m>
                <a:r>
                  <a:rPr lang="en-US" sz="3200" baseline="-25000" dirty="0"/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3200" i="1" baseline="-25000" dirty="0"/>
                      <m:t>1</m:t>
                    </m:r>
                  </m:oMath>
                </a14:m>
                <a:r>
                  <a:rPr lang="en-US" sz="3200" dirty="0" smtClean="0"/>
                  <a:t>) </a:t>
                </a:r>
              </a:p>
              <a:p>
                <a:pPr marL="0" indent="0" algn="just">
                  <a:buNone/>
                </a:pPr>
                <a:r>
                  <a:rPr lang="en-US" sz="3200" dirty="0"/>
                  <a:t>	</a:t>
                </a:r>
                <a:r>
                  <a:rPr lang="en-US" sz="3200" dirty="0" smtClean="0"/>
                  <a:t>until we hopefully end up at a minimum</a:t>
                </a:r>
                <a:endParaRPr lang="en-US" sz="3200" dirty="0"/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="" xmlns:a16="http://schemas.microsoft.com/office/drawing/2014/main" id="{58793BDC-2911-4507-88F0-9B206CE1E0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692" y="959330"/>
                <a:ext cx="11288508" cy="5117620"/>
              </a:xfrm>
              <a:prstGeom prst="rect">
                <a:avLst/>
              </a:prstGeom>
              <a:blipFill rotWithShape="0">
                <a:blip r:embed="rId2"/>
                <a:stretch>
                  <a:fillRect l="-1350" t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4741440" y="1950736"/>
                <a:ext cx="1655133" cy="70564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m:rPr>
                                  <m:nor/>
                                </m:rPr>
                                <a:rPr lang="el-GR" sz="2800" i="1" dirty="0"/>
                                <m:t>θ</m:t>
                              </m:r>
                              <m:r>
                                <m:rPr>
                                  <m:nor/>
                                </m:rPr>
                                <a:rPr lang="en-US" sz="2800" i="1" baseline="-25000" dirty="0"/>
                                <m:t>1</m:t>
                              </m:r>
                            </m:lim>
                          </m:limLow>
                        </m:fName>
                        <m:e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J</m:t>
                          </m:r>
                          <m:r>
                            <a:rPr lang="en-US" sz="280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nor/>
                            </m:rPr>
                            <a:rPr lang="el-GR" sz="2800" i="1" dirty="0"/>
                            <m:t>θ</m:t>
                          </m:r>
                          <m:r>
                            <m:rPr>
                              <m:nor/>
                            </m:rPr>
                            <a:rPr lang="en-US" sz="2800" i="1" baseline="-25000" dirty="0"/>
                            <m:t>1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1440" y="1950736"/>
                <a:ext cx="1655133" cy="705642"/>
              </a:xfrm>
              <a:prstGeom prst="rect">
                <a:avLst/>
              </a:prstGeom>
              <a:blipFill rotWithShape="0">
                <a:blip r:embed="rId3"/>
                <a:stretch>
                  <a:fillRect b="-43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5357827" y="939866"/>
                <a:ext cx="103150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l-GR" sz="2800" i="1" dirty="0"/>
                            <m:t>θ</m:t>
                          </m:r>
                          <m:r>
                            <m:rPr>
                              <m:nor/>
                            </m:rPr>
                            <a:rPr lang="en-US" sz="2800" b="0" i="1" baseline="-25000" dirty="0" smtClean="0"/>
                            <m:t>1</m:t>
                          </m: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7827" y="939866"/>
                <a:ext cx="1031501" cy="52322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Ink 5"/>
              <p14:cNvContentPartPr/>
              <p14:nvPr/>
            </p14:nvContentPartPr>
            <p14:xfrm>
              <a:off x="3738600" y="828360"/>
              <a:ext cx="8142480" cy="310212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732480" y="819720"/>
                <a:ext cx="8156520" cy="3115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91833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E0D5DEC-29F1-4098-B79F-045E8731CF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</a:t>
            </a:r>
            <a:r>
              <a:rPr lang="en-US" dirty="0" smtClean="0"/>
              <a:t>Descent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58793BDC-2911-4507-88F0-9B206CE1E00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98692" y="959330"/>
                <a:ext cx="11288508" cy="5647532"/>
              </a:xfrm>
              <a:prstGeom prst="rect">
                <a:avLst/>
              </a:prstGeom>
            </p:spPr>
            <p:txBody>
              <a:bodyPr>
                <a:normAutofit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just">
                  <a:buNone/>
                </a:pPr>
                <a:r>
                  <a:rPr lang="en-US" sz="3200" dirty="0" smtClean="0"/>
                  <a:t>Lets have some function</a:t>
                </a:r>
              </a:p>
              <a:p>
                <a:pPr marL="0" indent="0" algn="just">
                  <a:buNone/>
                </a:pPr>
                <a:endParaRPr lang="en-US" sz="3200" dirty="0" smtClean="0"/>
              </a:p>
              <a:p>
                <a:pPr marL="0" indent="0" algn="just">
                  <a:buNone/>
                </a:pPr>
                <a:r>
                  <a:rPr lang="en-US" sz="3200" dirty="0" smtClean="0"/>
                  <a:t>Want to </a:t>
                </a:r>
              </a:p>
              <a:p>
                <a:pPr marL="0" indent="0" algn="just">
                  <a:buNone/>
                </a:pPr>
                <a:endParaRPr lang="en-US" sz="3200" dirty="0"/>
              </a:p>
              <a:p>
                <a:pPr marL="0" indent="0" algn="just">
                  <a:buNone/>
                </a:pPr>
                <a:r>
                  <a:rPr lang="en-US" sz="3200" dirty="0" smtClean="0"/>
                  <a:t>Algorithm:</a:t>
                </a:r>
              </a:p>
              <a:p>
                <a:pPr marL="0" indent="0" algn="just">
                  <a:buNone/>
                </a:pPr>
                <a:r>
                  <a:rPr lang="en-US" sz="3200" dirty="0"/>
                  <a:t>	</a:t>
                </a:r>
                <a:r>
                  <a:rPr lang="en-US" sz="3200" dirty="0" smtClean="0"/>
                  <a:t>- initialize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sz="3200" i="1" dirty="0"/>
                      <m:t>θ</m:t>
                    </m:r>
                  </m:oMath>
                </a14:m>
                <a:r>
                  <a:rPr lang="en-US" sz="3200" dirty="0" smtClean="0"/>
                  <a:t> ’s  randomly</a:t>
                </a:r>
              </a:p>
              <a:p>
                <a:pPr marL="0" indent="0" algn="just">
                  <a:buNone/>
                </a:pPr>
                <a:r>
                  <a:rPr lang="en-US" sz="3200" dirty="0"/>
                  <a:t>	</a:t>
                </a:r>
                <a:r>
                  <a:rPr lang="en-US" sz="3200" dirty="0" smtClean="0"/>
                  <a:t>- repeat until convergence {</a:t>
                </a:r>
              </a:p>
              <a:p>
                <a:pPr marL="0" indent="0" algn="just">
                  <a:buNone/>
                </a:pPr>
                <a:r>
                  <a:rPr lang="en-US" sz="3200" dirty="0"/>
                  <a:t>	</a:t>
                </a:r>
                <a:r>
                  <a:rPr lang="el-GR" sz="3200" dirty="0"/>
                  <a:t> </a:t>
                </a:r>
                <a:r>
                  <a:rPr lang="en-US" sz="3200" dirty="0" smtClean="0"/>
                  <a:t>	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sz="3200" i="1" dirty="0"/>
                      <m:t>θ</m:t>
                    </m:r>
                    <m:r>
                      <m:rPr>
                        <m:nor/>
                      </m:rPr>
                      <a:rPr lang="en-US" sz="3200" b="0" i="1" baseline="-25000" dirty="0" smtClean="0"/>
                      <m:t>1</m:t>
                    </m:r>
                    <m:r>
                      <a:rPr lang="el-GR" sz="3200" i="1" baseline="-25000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200" dirty="0" smtClean="0"/>
                  <a:t> :=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sz="3200" i="1" dirty="0"/>
                      <m:t>θ</m:t>
                    </m:r>
                    <m:r>
                      <m:rPr>
                        <m:nor/>
                      </m:rPr>
                      <a:rPr lang="en-US" sz="3200" b="0" i="1" baseline="-25000" dirty="0" smtClean="0"/>
                      <m:t>1</m:t>
                    </m:r>
                    <m:r>
                      <a:rPr lang="el-GR" sz="3200" i="1" baseline="-25000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200" dirty="0" smtClean="0"/>
                  <a:t> - </a:t>
                </a:r>
                <a:r>
                  <a:rPr lang="el-GR" sz="3200" dirty="0" smtClean="0"/>
                  <a:t>α</a:t>
                </a:r>
                <a:r>
                  <a:rPr lang="en-US" sz="3200" dirty="0" smtClean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el-GR" sz="3200" i="1" dirty="0"/>
                          <m:t>θ</m:t>
                        </m:r>
                        <m:r>
                          <m:rPr>
                            <m:nor/>
                          </m:rPr>
                          <a:rPr lang="en-US" sz="3200" b="0" i="1" baseline="-25000" dirty="0" smtClean="0"/>
                          <m:t>1</m:t>
                        </m:r>
                      </m:den>
                    </m:f>
                    <m:r>
                      <m:rPr>
                        <m:sty m:val="p"/>
                      </m:rPr>
                      <a:rPr lang="en-US" sz="3200">
                        <a:latin typeface="Cambria Math" panose="02040503050406030204" pitchFamily="18" charset="0"/>
                      </a:rPr>
                      <m:t>J</m:t>
                    </m:r>
                    <m:r>
                      <a:rPr lang="en-US" sz="320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el-GR" sz="3200" i="1" dirty="0"/>
                      <m:t>θ</m:t>
                    </m:r>
                    <m:r>
                      <m:rPr>
                        <m:nor/>
                      </m:rPr>
                      <a:rPr lang="en-US" sz="3200" b="0" i="1" baseline="-25000" dirty="0" smtClean="0"/>
                      <m:t>1</m:t>
                    </m:r>
                  </m:oMath>
                </a14:m>
                <a:r>
                  <a:rPr lang="en-US" sz="3200" dirty="0" smtClean="0"/>
                  <a:t>)</a:t>
                </a:r>
              </a:p>
              <a:p>
                <a:pPr marL="0" indent="0" algn="just">
                  <a:buNone/>
                </a:pPr>
                <a:r>
                  <a:rPr lang="en-US" sz="3200" dirty="0"/>
                  <a:t>	</a:t>
                </a:r>
                <a:r>
                  <a:rPr lang="en-US" sz="3200" dirty="0" smtClean="0"/>
                  <a:t>} </a:t>
                </a:r>
              </a:p>
              <a:p>
                <a:pPr marL="0" indent="0" algn="just">
                  <a:buNone/>
                </a:pPr>
                <a:r>
                  <a:rPr lang="en-US" sz="3200" dirty="0"/>
                  <a:t>	</a:t>
                </a:r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="" xmlns:a16="http://schemas.microsoft.com/office/drawing/2014/main" id="{58793BDC-2911-4507-88F0-9B206CE1E0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692" y="959330"/>
                <a:ext cx="11288508" cy="5647532"/>
              </a:xfrm>
              <a:prstGeom prst="rect">
                <a:avLst/>
              </a:prstGeom>
              <a:blipFill rotWithShape="0">
                <a:blip r:embed="rId2"/>
                <a:stretch>
                  <a:fillRect l="-1350" t="-2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4741440" y="1950736"/>
                <a:ext cx="1655133" cy="70564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m:rPr>
                                  <m:nor/>
                                </m:rPr>
                                <a:rPr lang="el-GR" sz="2800" i="1" dirty="0"/>
                                <m:t>θ</m:t>
                              </m:r>
                              <m:r>
                                <m:rPr>
                                  <m:nor/>
                                </m:rPr>
                                <a:rPr lang="en-US" sz="2800" i="1" baseline="-25000" dirty="0"/>
                                <m:t>1</m:t>
                              </m:r>
                            </m:lim>
                          </m:limLow>
                        </m:fName>
                        <m:e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J</m:t>
                          </m:r>
                          <m:r>
                            <a:rPr lang="en-US" sz="280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nor/>
                            </m:rPr>
                            <a:rPr lang="el-GR" sz="2800" i="1" dirty="0"/>
                            <m:t>θ</m:t>
                          </m:r>
                          <m:r>
                            <m:rPr>
                              <m:nor/>
                            </m:rPr>
                            <a:rPr lang="en-US" sz="2800" i="1" baseline="-25000" dirty="0"/>
                            <m:t>1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1440" y="1950736"/>
                <a:ext cx="1655133" cy="705642"/>
              </a:xfrm>
              <a:prstGeom prst="rect">
                <a:avLst/>
              </a:prstGeom>
              <a:blipFill rotWithShape="0">
                <a:blip r:embed="rId3"/>
                <a:stretch>
                  <a:fillRect b="-43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5357827" y="939866"/>
                <a:ext cx="103150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l-GR" sz="2800" i="1" dirty="0"/>
                            <m:t>θ</m:t>
                          </m:r>
                          <m:r>
                            <m:rPr>
                              <m:nor/>
                            </m:rPr>
                            <a:rPr lang="en-US" sz="2800" i="1" baseline="-25000" dirty="0"/>
                            <m:t>1</m:t>
                          </m: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7827" y="939866"/>
                <a:ext cx="1031501" cy="52322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" name="Ink 1"/>
              <p14:cNvContentPartPr/>
              <p14:nvPr/>
            </p14:nvContentPartPr>
            <p14:xfrm>
              <a:off x="2411280" y="4491720"/>
              <a:ext cx="3660840" cy="9532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401560" y="4482000"/>
                <a:ext cx="3680280" cy="971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88961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E0D5DEC-29F1-4098-B79F-045E8731CF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</a:t>
            </a:r>
            <a:r>
              <a:rPr lang="en-US" dirty="0" smtClean="0"/>
              <a:t>Descent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58793BDC-2911-4507-88F0-9B206CE1E00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72934" y="882057"/>
                <a:ext cx="11288508" cy="5117620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just">
                  <a:buNone/>
                </a:pPr>
                <a14:m>
                  <m:oMath xmlns:m="http://schemas.openxmlformats.org/officeDocument/2006/math">
                    <m:r>
                      <a:rPr lang="en-US" sz="3200" i="1" smtClean="0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l-GR" sz="3200" i="1" dirty="0"/>
                          <m:t>θ</m:t>
                        </m:r>
                        <m:r>
                          <m:rPr>
                            <m:nor/>
                          </m:rPr>
                          <a:rPr lang="en-US" sz="3200" i="1" baseline="-25000" dirty="0"/>
                          <m:t>1</m:t>
                        </m:r>
                      </m:e>
                    </m:d>
                  </m:oMath>
                </a14:m>
                <a:r>
                  <a:rPr lang="en-US" sz="3200" dirty="0" smtClean="0"/>
                  <a:t> = </a:t>
                </a:r>
                <a14:m>
                  <m:oMath xmlns:m="http://schemas.openxmlformats.org/officeDocument/2006/math">
                    <m:r>
                      <a:rPr lang="en-US" sz="3200" b="0" i="0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el-GR" sz="3200" i="1" dirty="0"/>
                      <m:t>θ</m:t>
                    </m:r>
                    <m:r>
                      <m:rPr>
                        <m:nor/>
                      </m:rPr>
                      <a:rPr lang="en-US" sz="3200" i="1" baseline="-25000" dirty="0"/>
                      <m:t>1</m:t>
                    </m:r>
                  </m:oMath>
                </a14:m>
                <a:r>
                  <a:rPr lang="en-US" sz="3200" dirty="0" smtClean="0"/>
                  <a:t> - 3 )</a:t>
                </a:r>
                <a:r>
                  <a:rPr lang="en-US" sz="3200" baseline="30000" dirty="0" smtClean="0"/>
                  <a:t>2 </a:t>
                </a:r>
                <a:r>
                  <a:rPr lang="en-US" sz="3200" dirty="0"/>
                  <a:t>+5</a:t>
                </a:r>
                <a:endParaRPr lang="en-US" sz="3200" baseline="30000" dirty="0" smtClean="0"/>
              </a:p>
              <a:p>
                <a:pPr marL="0" indent="0" algn="just">
                  <a:buNone/>
                </a:pPr>
                <a:endParaRPr lang="en-US" sz="3200" baseline="30000" dirty="0"/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="" xmlns:a16="http://schemas.microsoft.com/office/drawing/2014/main" id="{58793BDC-2911-4507-88F0-9B206CE1E0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934" y="882057"/>
                <a:ext cx="11288508" cy="5117620"/>
              </a:xfrm>
              <a:prstGeom prst="rect">
                <a:avLst/>
              </a:prstGeom>
              <a:blipFill rotWithShape="0">
                <a:blip r:embed="rId2"/>
                <a:stretch>
                  <a:fillRect t="-23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0" y="1537335"/>
              <a:ext cx="1219200" cy="5320665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6096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096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190500">
                    <a:tc>
                      <a:txBody>
                        <a:bodyPr/>
                        <a:lstStyle/>
                        <a:p>
                          <a:pPr algn="l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l-GR" sz="1600" b="1" i="1" dirty="0" smtClean="0"/>
                                  <m:t>θ</m:t>
                                </m:r>
                                <m:r>
                                  <m:rPr>
                                    <m:nor/>
                                  </m:rPr>
                                  <a:rPr lang="en-US" sz="1600" b="1" i="1" baseline="-25000" dirty="0" smtClean="0"/>
                                  <m:t>1</m:t>
                                </m:r>
                              </m:oMath>
                            </m:oMathPara>
                          </a14:m>
                          <a:endParaRPr lang="en-US" sz="16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1" i="1" smtClean="0">
                                    <a:latin typeface="Cambria Math" panose="02040503050406030204" pitchFamily="18" charset="0"/>
                                  </a:rPr>
                                  <m:t>𝑱</m:t>
                                </m:r>
                                <m:d>
                                  <m:dPr>
                                    <m:ctrlPr>
                                      <a:rPr lang="en-US" sz="16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l-GR" sz="1600" b="1" i="1" dirty="0"/>
                                      <m:t>θ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sz="1600" b="1" i="1" baseline="-25000" dirty="0"/>
                                      <m:t>1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16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600" u="none" strike="noStrike" dirty="0">
                              <a:effectLst/>
                            </a:rPr>
                            <a:t>0</a:t>
                          </a:r>
                          <a:endParaRPr lang="en-US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600" u="none" strike="noStrike" dirty="0">
                              <a:effectLst/>
                            </a:rPr>
                            <a:t>14</a:t>
                          </a:r>
                          <a:endParaRPr lang="en-US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600" u="none" strike="noStrike" dirty="0">
                              <a:effectLst/>
                            </a:rPr>
                            <a:t>1</a:t>
                          </a:r>
                          <a:endParaRPr lang="en-US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600" u="none" strike="noStrike" dirty="0">
                              <a:effectLst/>
                            </a:rPr>
                            <a:t>9</a:t>
                          </a:r>
                          <a:endParaRPr lang="en-US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600" u="none" strike="noStrike" dirty="0">
                              <a:effectLst/>
                            </a:rPr>
                            <a:t>-1</a:t>
                          </a:r>
                          <a:endParaRPr lang="en-US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600" u="none" strike="noStrike" dirty="0">
                              <a:effectLst/>
                            </a:rPr>
                            <a:t>21</a:t>
                          </a:r>
                          <a:endParaRPr lang="en-US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600" u="none" strike="noStrike" dirty="0">
                              <a:effectLst/>
                            </a:rPr>
                            <a:t>2</a:t>
                          </a:r>
                          <a:endParaRPr lang="en-US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600" u="none" strike="noStrike" dirty="0">
                              <a:effectLst/>
                            </a:rPr>
                            <a:t>6</a:t>
                          </a:r>
                          <a:endParaRPr lang="en-US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600" u="none" strike="noStrike">
                              <a:effectLst/>
                            </a:rPr>
                            <a:t>-2</a:t>
                          </a:r>
                          <a:endParaRPr lang="en-US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600" u="none" strike="noStrike" dirty="0">
                              <a:effectLst/>
                            </a:rPr>
                            <a:t>30</a:t>
                          </a:r>
                          <a:endParaRPr lang="en-US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600" u="none" strike="noStrike">
                              <a:effectLst/>
                            </a:rPr>
                            <a:t>3</a:t>
                          </a:r>
                          <a:endParaRPr lang="en-US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600" u="none" strike="noStrike" dirty="0">
                              <a:effectLst/>
                            </a:rPr>
                            <a:t>5</a:t>
                          </a:r>
                          <a:endParaRPr lang="en-US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600" u="none" strike="noStrike">
                              <a:effectLst/>
                            </a:rPr>
                            <a:t>-3</a:t>
                          </a:r>
                          <a:endParaRPr lang="en-US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600" u="none" strike="noStrike" dirty="0">
                              <a:effectLst/>
                            </a:rPr>
                            <a:t>41</a:t>
                          </a:r>
                          <a:endParaRPr lang="en-US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600" u="none" strike="noStrike" dirty="0">
                              <a:effectLst/>
                            </a:rPr>
                            <a:t>4</a:t>
                          </a:r>
                          <a:endParaRPr lang="en-US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600" u="none" strike="noStrike" dirty="0">
                              <a:effectLst/>
                            </a:rPr>
                            <a:t>6</a:t>
                          </a:r>
                          <a:endParaRPr lang="en-US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8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600" u="none" strike="noStrike">
                              <a:effectLst/>
                            </a:rPr>
                            <a:t>-4</a:t>
                          </a:r>
                          <a:endParaRPr lang="en-US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600" u="none" strike="noStrike" dirty="0">
                              <a:effectLst/>
                            </a:rPr>
                            <a:t>54</a:t>
                          </a:r>
                          <a:endParaRPr lang="en-US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9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600" u="none" strike="noStrike">
                              <a:effectLst/>
                            </a:rPr>
                            <a:t>5</a:t>
                          </a:r>
                          <a:endParaRPr lang="en-US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600" u="none" strike="noStrike" dirty="0">
                              <a:effectLst/>
                            </a:rPr>
                            <a:t>9</a:t>
                          </a:r>
                          <a:endParaRPr lang="en-US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10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600" u="none" strike="noStrike">
                              <a:effectLst/>
                            </a:rPr>
                            <a:t>-5</a:t>
                          </a:r>
                          <a:endParaRPr lang="en-US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600" u="none" strike="noStrike" dirty="0">
                              <a:effectLst/>
                            </a:rPr>
                            <a:t>69</a:t>
                          </a:r>
                          <a:endParaRPr lang="en-US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11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600" u="none" strike="noStrike">
                              <a:effectLst/>
                            </a:rPr>
                            <a:t>6</a:t>
                          </a:r>
                          <a:endParaRPr lang="en-US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600" u="none" strike="noStrike" dirty="0">
                              <a:effectLst/>
                            </a:rPr>
                            <a:t>14</a:t>
                          </a:r>
                          <a:endParaRPr lang="en-US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12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600" u="none" strike="noStrike">
                              <a:effectLst/>
                            </a:rPr>
                            <a:t>-6</a:t>
                          </a:r>
                          <a:endParaRPr lang="en-US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600" u="none" strike="noStrike" dirty="0">
                              <a:effectLst/>
                            </a:rPr>
                            <a:t>86</a:t>
                          </a:r>
                          <a:endParaRPr lang="en-US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13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600" u="none" strike="noStrike">
                              <a:effectLst/>
                            </a:rPr>
                            <a:t>7</a:t>
                          </a:r>
                          <a:endParaRPr lang="en-US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600" u="none" strike="noStrike" dirty="0">
                              <a:effectLst/>
                            </a:rPr>
                            <a:t>21</a:t>
                          </a:r>
                          <a:endParaRPr lang="en-US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14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600" u="none" strike="noStrike">
                              <a:effectLst/>
                            </a:rPr>
                            <a:t>8</a:t>
                          </a:r>
                          <a:endParaRPr lang="en-US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600" u="none" strike="noStrike" dirty="0">
                              <a:effectLst/>
                            </a:rPr>
                            <a:t>30</a:t>
                          </a:r>
                          <a:endParaRPr lang="en-US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15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600" u="none" strike="noStrike">
                              <a:effectLst/>
                            </a:rPr>
                            <a:t>9</a:t>
                          </a:r>
                          <a:endParaRPr lang="en-US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600" u="none" strike="noStrike" dirty="0">
                              <a:effectLst/>
                            </a:rPr>
                            <a:t>41</a:t>
                          </a:r>
                          <a:endParaRPr lang="en-US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16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600" u="none" strike="noStrike">
                              <a:effectLst/>
                            </a:rPr>
                            <a:t>10</a:t>
                          </a:r>
                          <a:endParaRPr lang="en-US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600" u="none" strike="noStrike" dirty="0">
                              <a:effectLst/>
                            </a:rPr>
                            <a:t>54</a:t>
                          </a:r>
                          <a:endParaRPr lang="en-US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17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600" u="none" strike="noStrike">
                              <a:effectLst/>
                            </a:rPr>
                            <a:t>11</a:t>
                          </a:r>
                          <a:endParaRPr lang="en-US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600" u="none" strike="noStrike" dirty="0">
                              <a:effectLst/>
                            </a:rPr>
                            <a:t>69</a:t>
                          </a:r>
                          <a:endParaRPr lang="en-US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18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600" u="none" strike="noStrike">
                              <a:effectLst/>
                            </a:rPr>
                            <a:t>12</a:t>
                          </a:r>
                          <a:endParaRPr lang="en-US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600" u="none" strike="noStrike" dirty="0">
                              <a:effectLst/>
                            </a:rPr>
                            <a:t>86</a:t>
                          </a:r>
                          <a:endParaRPr lang="en-US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19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600" u="none" strike="noStrike">
                              <a:effectLst/>
                            </a:rPr>
                            <a:t>13</a:t>
                          </a:r>
                          <a:endParaRPr lang="en-US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600" u="none" strike="noStrike" dirty="0">
                              <a:effectLst/>
                            </a:rPr>
                            <a:t>105</a:t>
                          </a:r>
                          <a:endParaRPr lang="en-US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2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92728364"/>
                  </p:ext>
                </p:extLst>
              </p:nvPr>
            </p:nvGraphicFramePr>
            <p:xfrm>
              <a:off x="0" y="1537335"/>
              <a:ext cx="1219200" cy="5320665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609600"/>
                    <a:gridCol w="609600"/>
                  </a:tblGrid>
                  <a:tr h="25336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2000" t="-2381" r="-103000" b="-2028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02000" t="-2381" r="-3000" b="-2028571"/>
                          </a:stretch>
                        </a:blipFill>
                      </a:tcPr>
                    </a:tc>
                  </a:tr>
                  <a:tr h="253365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600" u="none" strike="noStrike" dirty="0">
                              <a:effectLst/>
                            </a:rPr>
                            <a:t>0</a:t>
                          </a:r>
                          <a:endParaRPr lang="en-US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600" u="none" strike="noStrike" dirty="0">
                              <a:effectLst/>
                            </a:rPr>
                            <a:t>14</a:t>
                          </a:r>
                          <a:endParaRPr lang="en-US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53365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600" u="none" strike="noStrike" dirty="0">
                              <a:effectLst/>
                            </a:rPr>
                            <a:t>1</a:t>
                          </a:r>
                          <a:endParaRPr lang="en-US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600" u="none" strike="noStrike" dirty="0">
                              <a:effectLst/>
                            </a:rPr>
                            <a:t>9</a:t>
                          </a:r>
                          <a:endParaRPr lang="en-US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53365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600" u="none" strike="noStrike" dirty="0">
                              <a:effectLst/>
                            </a:rPr>
                            <a:t>-1</a:t>
                          </a:r>
                          <a:endParaRPr lang="en-US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600" u="none" strike="noStrike" dirty="0">
                              <a:effectLst/>
                            </a:rPr>
                            <a:t>21</a:t>
                          </a:r>
                          <a:endParaRPr lang="en-US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53365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600" u="none" strike="noStrike" dirty="0">
                              <a:effectLst/>
                            </a:rPr>
                            <a:t>2</a:t>
                          </a:r>
                          <a:endParaRPr lang="en-US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600" u="none" strike="noStrike" dirty="0">
                              <a:effectLst/>
                            </a:rPr>
                            <a:t>6</a:t>
                          </a:r>
                          <a:endParaRPr lang="en-US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53365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600" u="none" strike="noStrike">
                              <a:effectLst/>
                            </a:rPr>
                            <a:t>-2</a:t>
                          </a:r>
                          <a:endParaRPr lang="en-US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600" u="none" strike="noStrike" dirty="0">
                              <a:effectLst/>
                            </a:rPr>
                            <a:t>30</a:t>
                          </a:r>
                          <a:endParaRPr lang="en-US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53365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600" u="none" strike="noStrike">
                              <a:effectLst/>
                            </a:rPr>
                            <a:t>3</a:t>
                          </a:r>
                          <a:endParaRPr lang="en-US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600" u="none" strike="noStrike" dirty="0">
                              <a:effectLst/>
                            </a:rPr>
                            <a:t>5</a:t>
                          </a:r>
                          <a:endParaRPr lang="en-US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53365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600" u="none" strike="noStrike">
                              <a:effectLst/>
                            </a:rPr>
                            <a:t>-3</a:t>
                          </a:r>
                          <a:endParaRPr lang="en-US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600" u="none" strike="noStrike" dirty="0">
                              <a:effectLst/>
                            </a:rPr>
                            <a:t>41</a:t>
                          </a:r>
                          <a:endParaRPr lang="en-US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53365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600" u="none" strike="noStrike" dirty="0">
                              <a:effectLst/>
                            </a:rPr>
                            <a:t>4</a:t>
                          </a:r>
                          <a:endParaRPr lang="en-US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600" u="none" strike="noStrike" dirty="0">
                              <a:effectLst/>
                            </a:rPr>
                            <a:t>6</a:t>
                          </a:r>
                          <a:endParaRPr lang="en-US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53365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600" u="none" strike="noStrike">
                              <a:effectLst/>
                            </a:rPr>
                            <a:t>-4</a:t>
                          </a:r>
                          <a:endParaRPr lang="en-US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600" u="none" strike="noStrike" dirty="0">
                              <a:effectLst/>
                            </a:rPr>
                            <a:t>54</a:t>
                          </a:r>
                          <a:endParaRPr lang="en-US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53365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600" u="none" strike="noStrike">
                              <a:effectLst/>
                            </a:rPr>
                            <a:t>5</a:t>
                          </a:r>
                          <a:endParaRPr lang="en-US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600" u="none" strike="noStrike" dirty="0">
                              <a:effectLst/>
                            </a:rPr>
                            <a:t>9</a:t>
                          </a:r>
                          <a:endParaRPr lang="en-US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53365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600" u="none" strike="noStrike">
                              <a:effectLst/>
                            </a:rPr>
                            <a:t>-5</a:t>
                          </a:r>
                          <a:endParaRPr lang="en-US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600" u="none" strike="noStrike" dirty="0">
                              <a:effectLst/>
                            </a:rPr>
                            <a:t>69</a:t>
                          </a:r>
                          <a:endParaRPr lang="en-US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53365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600" u="none" strike="noStrike">
                              <a:effectLst/>
                            </a:rPr>
                            <a:t>6</a:t>
                          </a:r>
                          <a:endParaRPr lang="en-US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600" u="none" strike="noStrike" dirty="0">
                              <a:effectLst/>
                            </a:rPr>
                            <a:t>14</a:t>
                          </a:r>
                          <a:endParaRPr lang="en-US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53365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600" u="none" strike="noStrike">
                              <a:effectLst/>
                            </a:rPr>
                            <a:t>-6</a:t>
                          </a:r>
                          <a:endParaRPr lang="en-US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600" u="none" strike="noStrike" dirty="0">
                              <a:effectLst/>
                            </a:rPr>
                            <a:t>86</a:t>
                          </a:r>
                          <a:endParaRPr lang="en-US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53365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600" u="none" strike="noStrike">
                              <a:effectLst/>
                            </a:rPr>
                            <a:t>7</a:t>
                          </a:r>
                          <a:endParaRPr lang="en-US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600" u="none" strike="noStrike" dirty="0">
                              <a:effectLst/>
                            </a:rPr>
                            <a:t>21</a:t>
                          </a:r>
                          <a:endParaRPr lang="en-US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53365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600" u="none" strike="noStrike">
                              <a:effectLst/>
                            </a:rPr>
                            <a:t>8</a:t>
                          </a:r>
                          <a:endParaRPr lang="en-US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600" u="none" strike="noStrike" dirty="0">
                              <a:effectLst/>
                            </a:rPr>
                            <a:t>30</a:t>
                          </a:r>
                          <a:endParaRPr lang="en-US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53365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600" u="none" strike="noStrike">
                              <a:effectLst/>
                            </a:rPr>
                            <a:t>9</a:t>
                          </a:r>
                          <a:endParaRPr lang="en-US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600" u="none" strike="noStrike" dirty="0">
                              <a:effectLst/>
                            </a:rPr>
                            <a:t>41</a:t>
                          </a:r>
                          <a:endParaRPr lang="en-US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53365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600" u="none" strike="noStrike">
                              <a:effectLst/>
                            </a:rPr>
                            <a:t>10</a:t>
                          </a:r>
                          <a:endParaRPr lang="en-US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600" u="none" strike="noStrike" dirty="0">
                              <a:effectLst/>
                            </a:rPr>
                            <a:t>54</a:t>
                          </a:r>
                          <a:endParaRPr lang="en-US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53365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600" u="none" strike="noStrike">
                              <a:effectLst/>
                            </a:rPr>
                            <a:t>11</a:t>
                          </a:r>
                          <a:endParaRPr lang="en-US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600" u="none" strike="noStrike" dirty="0">
                              <a:effectLst/>
                            </a:rPr>
                            <a:t>69</a:t>
                          </a:r>
                          <a:endParaRPr lang="en-US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53365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600" u="none" strike="noStrike">
                              <a:effectLst/>
                            </a:rPr>
                            <a:t>12</a:t>
                          </a:r>
                          <a:endParaRPr lang="en-US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600" u="none" strike="noStrike" dirty="0">
                              <a:effectLst/>
                            </a:rPr>
                            <a:t>86</a:t>
                          </a:r>
                          <a:endParaRPr lang="en-US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53365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600" u="none" strike="noStrike">
                              <a:effectLst/>
                            </a:rPr>
                            <a:t>13</a:t>
                          </a:r>
                          <a:endParaRPr lang="en-US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600" u="none" strike="noStrike" dirty="0">
                              <a:effectLst/>
                            </a:rPr>
                            <a:t>105</a:t>
                          </a:r>
                          <a:endParaRPr lang="en-US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</a:tbl>
              </a:graphicData>
            </a:graphic>
          </p:graphicFrame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4010" y="1996226"/>
            <a:ext cx="6058464" cy="467503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7670868" y="882057"/>
                <a:ext cx="2915566" cy="6362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sz="2400" i="1" dirty="0"/>
                      <m:t>θ</m:t>
                    </m:r>
                    <m:r>
                      <m:rPr>
                        <m:nor/>
                      </m:rPr>
                      <a:rPr lang="en-US" sz="2400" i="1" baseline="-25000" dirty="0"/>
                      <m:t>1</m:t>
                    </m:r>
                    <m:r>
                      <a:rPr lang="el-GR" sz="2400" i="1" baseline="-25000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 :=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sz="2400" i="1" dirty="0"/>
                      <m:t>θ</m:t>
                    </m:r>
                    <m:r>
                      <m:rPr>
                        <m:nor/>
                      </m:rPr>
                      <a:rPr lang="en-US" sz="2400" i="1" baseline="-25000" dirty="0"/>
                      <m:t>1</m:t>
                    </m:r>
                    <m:r>
                      <a:rPr lang="el-GR" sz="2400" i="1" baseline="-25000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 - </a:t>
                </a:r>
                <a:r>
                  <a:rPr lang="el-GR" sz="2400" dirty="0"/>
                  <a:t>α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el-GR" sz="2400" i="1" dirty="0"/>
                          <m:t>θ</m:t>
                        </m:r>
                        <m:r>
                          <m:rPr>
                            <m:nor/>
                          </m:rPr>
                          <a:rPr lang="en-US" sz="2400" i="1" baseline="-25000" dirty="0"/>
                          <m:t>1</m:t>
                        </m:r>
                      </m:den>
                    </m:f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</a:rPr>
                      <m:t>J</m:t>
                    </m:r>
                    <m:r>
                      <a:rPr lang="en-US" sz="240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el-GR" sz="2400" i="1" dirty="0"/>
                      <m:t>θ</m:t>
                    </m:r>
                    <m:r>
                      <m:rPr>
                        <m:nor/>
                      </m:rPr>
                      <a:rPr lang="en-US" sz="2400" i="1" baseline="-25000" dirty="0"/>
                      <m:t>1</m:t>
                    </m:r>
                  </m:oMath>
                </a14:m>
                <a:r>
                  <a:rPr lang="en-US" sz="2400" dirty="0"/>
                  <a:t>) </a:t>
                </a: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0868" y="882057"/>
                <a:ext cx="2915566" cy="636264"/>
              </a:xfrm>
              <a:prstGeom prst="rect">
                <a:avLst/>
              </a:prstGeom>
              <a:blipFill rotWithShape="0">
                <a:blip r:embed="rId5"/>
                <a:stretch>
                  <a:fillRect b="-9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7670868" y="1535978"/>
                <a:ext cx="2915566" cy="6362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el-GR" sz="2400" i="1" dirty="0"/>
                          <m:t>θ</m:t>
                        </m:r>
                        <m:r>
                          <m:rPr>
                            <m:nor/>
                          </m:rPr>
                          <a:rPr lang="en-US" sz="2400" i="1" baseline="-25000" dirty="0"/>
                          <m:t>1</m:t>
                        </m:r>
                      </m:den>
                    </m:f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</a:rPr>
                      <m:t>J</m:t>
                    </m:r>
                    <m:r>
                      <a:rPr lang="en-US" sz="240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el-GR" sz="2400" i="1" dirty="0"/>
                      <m:t>θ</m:t>
                    </m:r>
                    <m:r>
                      <m:rPr>
                        <m:nor/>
                      </m:rPr>
                      <a:rPr lang="en-US" sz="2400" i="1" baseline="-25000" dirty="0"/>
                      <m:t>1</m:t>
                    </m:r>
                  </m:oMath>
                </a14:m>
                <a:r>
                  <a:rPr lang="en-US" sz="2400" dirty="0"/>
                  <a:t>) </a:t>
                </a:r>
                <a:r>
                  <a:rPr lang="en-US" sz="2400" dirty="0" smtClean="0"/>
                  <a:t>= 2(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sz="2400" i="1" dirty="0"/>
                      <m:t>θ</m:t>
                    </m:r>
                    <m:r>
                      <m:rPr>
                        <m:nor/>
                      </m:rPr>
                      <a:rPr lang="en-US" sz="2400" i="1" baseline="-25000" dirty="0"/>
                      <m:t>1</m:t>
                    </m:r>
                  </m:oMath>
                </a14:m>
                <a:r>
                  <a:rPr lang="en-US" sz="2400" dirty="0" smtClean="0"/>
                  <a:t> – 3)</a:t>
                </a:r>
                <a:endParaRPr lang="en-US" sz="2400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0868" y="1535978"/>
                <a:ext cx="2915566" cy="636264"/>
              </a:xfrm>
              <a:prstGeom prst="rect">
                <a:avLst/>
              </a:prstGeom>
              <a:blipFill rotWithShape="0">
                <a:blip r:embed="rId6"/>
                <a:stretch>
                  <a:fillRect b="-9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7694161" y="2356818"/>
                <a:ext cx="102784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If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i="1" dirty="0"/>
                      <m:t>θ</m:t>
                    </m:r>
                    <m:r>
                      <m:rPr>
                        <m:nor/>
                      </m:rPr>
                      <a:rPr lang="en-US" i="1" baseline="-25000" dirty="0"/>
                      <m:t>1</m:t>
                    </m:r>
                  </m:oMath>
                </a14:m>
                <a:r>
                  <a:rPr lang="en-US" dirty="0" smtClean="0"/>
                  <a:t> = 10</a:t>
                </a:r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4161" y="2356818"/>
                <a:ext cx="1027845" cy="369332"/>
              </a:xfrm>
              <a:prstGeom prst="rect">
                <a:avLst/>
              </a:prstGeom>
              <a:blipFill rotWithShape="0">
                <a:blip r:embed="rId7"/>
                <a:stretch>
                  <a:fillRect l="-4734" t="-10000" r="-4142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7694161" y="4587900"/>
                <a:ext cx="9813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If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i="1" dirty="0"/>
                      <m:t>θ</m:t>
                    </m:r>
                    <m:r>
                      <m:rPr>
                        <m:nor/>
                      </m:rPr>
                      <a:rPr lang="en-US" i="1" baseline="-25000" dirty="0"/>
                      <m:t>1</m:t>
                    </m:r>
                  </m:oMath>
                </a14:m>
                <a:r>
                  <a:rPr lang="en-US" dirty="0" smtClean="0"/>
                  <a:t> = -5</a:t>
                </a:r>
                <a:endParaRPr lang="en-US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4161" y="4587900"/>
                <a:ext cx="981359" cy="369332"/>
              </a:xfrm>
              <a:prstGeom prst="rect">
                <a:avLst/>
              </a:prstGeom>
              <a:blipFill rotWithShape="0">
                <a:blip r:embed="rId8"/>
                <a:stretch>
                  <a:fillRect l="-4969" t="-10000" r="-4969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/>
          <p:cNvSpPr/>
          <p:nvPr/>
        </p:nvSpPr>
        <p:spPr>
          <a:xfrm>
            <a:off x="10586434" y="1669444"/>
            <a:ext cx="89800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2000" dirty="0" smtClean="0"/>
              <a:t>α</a:t>
            </a:r>
            <a:r>
              <a:rPr lang="en-US" sz="2000" dirty="0" smtClean="0"/>
              <a:t> = 0.1</a:t>
            </a:r>
            <a:endParaRPr lang="en-US" sz="20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2" name="Ink 11"/>
              <p14:cNvContentPartPr/>
              <p14:nvPr/>
            </p14:nvContentPartPr>
            <p14:xfrm>
              <a:off x="303120" y="653760"/>
              <a:ext cx="11895120" cy="6152760"/>
            </p14:xfrm>
          </p:contentPart>
        </mc:Choice>
        <mc:Fallback xmlns="">
          <p:pic>
            <p:nvPicPr>
              <p:cNvPr id="12" name="Ink 11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96280" y="648000"/>
                <a:ext cx="11911680" cy="6168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19627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/>
      <p:bldP spid="10" grpId="0"/>
      <p:bldP spid="1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E0D5DEC-29F1-4098-B79F-045E8731CF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</a:t>
            </a:r>
            <a:r>
              <a:rPr lang="en-US" dirty="0" smtClean="0"/>
              <a:t>Descent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1070" y="1676400"/>
            <a:ext cx="7958205" cy="35052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5186520" y="3482640"/>
              <a:ext cx="4424040" cy="174276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179680" y="3476520"/>
                <a:ext cx="4441320" cy="1754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33120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2419350"/>
            <a:ext cx="10515600" cy="2143125"/>
          </a:xfrm>
        </p:spPr>
        <p:txBody>
          <a:bodyPr>
            <a:normAutofit/>
          </a:bodyPr>
          <a:lstStyle/>
          <a:p>
            <a:pPr algn="ctr"/>
            <a:r>
              <a:rPr lang="en-US" sz="13800" dirty="0" smtClean="0"/>
              <a:t>Q &amp; A</a:t>
            </a:r>
            <a:endParaRPr lang="en-US" sz="138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9394200" y="2241360"/>
              <a:ext cx="360" cy="36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384840" y="2232000"/>
                <a:ext cx="19080" cy="1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7091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1214376" cy="2852737"/>
          </a:xfrm>
        </p:spPr>
        <p:txBody>
          <a:bodyPr/>
          <a:lstStyle/>
          <a:p>
            <a:pPr algn="ctr"/>
            <a:r>
              <a:rPr lang="en-US" b="1" dirty="0" smtClean="0"/>
              <a:t>Impact of learning rate in Gradient Descent</a:t>
            </a:r>
            <a:endParaRPr lang="en-US" b="1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1629000" y="3591000"/>
              <a:ext cx="5904360" cy="22068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23600" y="3583800"/>
                <a:ext cx="5919120" cy="237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2957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E0D5DEC-29F1-4098-B79F-045E8731CF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Impact of learning rate in Gradient Descent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308" y="748145"/>
            <a:ext cx="10109914" cy="610985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755280" y="894240"/>
              <a:ext cx="10672560" cy="483408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49160" y="885600"/>
                <a:ext cx="10686240" cy="4853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22821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E0D5DEC-29F1-4098-B79F-045E8731CF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Impact of learning rate in Gradient Descent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1611" y="1145817"/>
            <a:ext cx="7839075" cy="45148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2521" y="2296128"/>
            <a:ext cx="4581525" cy="303847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/>
              <p14:cNvContentPartPr/>
              <p14:nvPr/>
            </p14:nvContentPartPr>
            <p14:xfrm>
              <a:off x="2048040" y="1615680"/>
              <a:ext cx="7940520" cy="329796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041560" y="1610280"/>
                <a:ext cx="7953120" cy="3308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97544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1214376" cy="2852737"/>
          </a:xfrm>
        </p:spPr>
        <p:txBody>
          <a:bodyPr/>
          <a:lstStyle/>
          <a:p>
            <a:pPr algn="ctr"/>
            <a:r>
              <a:rPr lang="en-US" dirty="0" smtClean="0"/>
              <a:t>Intuition Behind Derivatives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7628760" y="4439520"/>
              <a:ext cx="2611080" cy="8496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622280" y="4428360"/>
                <a:ext cx="2628360" cy="105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45737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2419350"/>
            <a:ext cx="10515600" cy="2143125"/>
          </a:xfrm>
        </p:spPr>
        <p:txBody>
          <a:bodyPr>
            <a:normAutofit/>
          </a:bodyPr>
          <a:lstStyle/>
          <a:p>
            <a:pPr algn="ctr"/>
            <a:r>
              <a:rPr lang="en-US" sz="13800" dirty="0" smtClean="0"/>
              <a:t>Q &amp; A</a:t>
            </a:r>
            <a:endParaRPr lang="en-US" sz="138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9394200" y="2241360"/>
              <a:ext cx="360" cy="36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384840" y="2232000"/>
                <a:ext cx="19080" cy="1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59317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1214376" cy="2852737"/>
          </a:xfrm>
        </p:spPr>
        <p:txBody>
          <a:bodyPr/>
          <a:lstStyle/>
          <a:p>
            <a:pPr algn="ctr"/>
            <a:r>
              <a:rPr lang="en-US" b="1" dirty="0" smtClean="0"/>
              <a:t>How to implement Gradient Descent</a:t>
            </a:r>
            <a:endParaRPr lang="en-US" b="1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3424680" y="4489920"/>
              <a:ext cx="6967440" cy="21888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419640" y="4482360"/>
                <a:ext cx="6981120" cy="235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93070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E0D5DEC-29F1-4098-B79F-045E8731CF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implement Gradient Descent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58793BDC-2911-4507-88F0-9B206CE1E00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72934" y="882057"/>
                <a:ext cx="11288508" cy="5117620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just">
                  <a:buNone/>
                </a:pPr>
                <a14:m>
                  <m:oMath xmlns:m="http://schemas.openxmlformats.org/officeDocument/2006/math">
                    <m:r>
                      <a:rPr lang="en-US" sz="3200" i="1" smtClean="0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l-GR" sz="3200" i="1" dirty="0"/>
                          <m:t>θ</m:t>
                        </m:r>
                        <m:r>
                          <m:rPr>
                            <m:nor/>
                          </m:rPr>
                          <a:rPr lang="en-US" sz="3200" i="1" baseline="-25000" dirty="0"/>
                          <m:t>1</m:t>
                        </m:r>
                      </m:e>
                    </m:d>
                  </m:oMath>
                </a14:m>
                <a:r>
                  <a:rPr lang="en-US" sz="3200" dirty="0" smtClean="0"/>
                  <a:t> = </a:t>
                </a:r>
                <a14:m>
                  <m:oMath xmlns:m="http://schemas.openxmlformats.org/officeDocument/2006/math">
                    <m:r>
                      <a:rPr lang="en-US" sz="3200" b="0" i="0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el-GR" sz="3200" i="1" dirty="0"/>
                      <m:t>θ</m:t>
                    </m:r>
                    <m:r>
                      <m:rPr>
                        <m:nor/>
                      </m:rPr>
                      <a:rPr lang="en-US" sz="3200" i="1" baseline="-25000" dirty="0"/>
                      <m:t>1</m:t>
                    </m:r>
                  </m:oMath>
                </a14:m>
                <a:r>
                  <a:rPr lang="en-US" sz="3200" dirty="0" smtClean="0"/>
                  <a:t> - 3 )</a:t>
                </a:r>
                <a:r>
                  <a:rPr lang="en-US" sz="3200" baseline="30000" dirty="0" smtClean="0"/>
                  <a:t>2 </a:t>
                </a:r>
                <a:r>
                  <a:rPr lang="en-US" sz="3200" dirty="0"/>
                  <a:t>+5</a:t>
                </a:r>
                <a:endParaRPr lang="en-US" sz="3200" baseline="30000" dirty="0" smtClean="0"/>
              </a:p>
              <a:p>
                <a:pPr marL="0" indent="0" algn="just">
                  <a:buNone/>
                </a:pPr>
                <a:endParaRPr lang="en-US" sz="3200" baseline="30000" dirty="0"/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="" xmlns:a16="http://schemas.microsoft.com/office/drawing/2014/main" id="{58793BDC-2911-4507-88F0-9B206CE1E0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934" y="882057"/>
                <a:ext cx="11288508" cy="5117620"/>
              </a:xfrm>
              <a:prstGeom prst="rect">
                <a:avLst/>
              </a:prstGeom>
              <a:blipFill rotWithShape="0">
                <a:blip r:embed="rId2"/>
                <a:stretch>
                  <a:fillRect t="-23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0" y="1537335"/>
              <a:ext cx="1219200" cy="5320665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6096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096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190500">
                    <a:tc>
                      <a:txBody>
                        <a:bodyPr/>
                        <a:lstStyle/>
                        <a:p>
                          <a:pPr algn="l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l-GR" sz="1600" b="1" i="1" dirty="0" smtClean="0"/>
                                  <m:t>θ</m:t>
                                </m:r>
                                <m:r>
                                  <m:rPr>
                                    <m:nor/>
                                  </m:rPr>
                                  <a:rPr lang="en-US" sz="1600" b="1" i="1" baseline="-25000" dirty="0" smtClean="0"/>
                                  <m:t>1</m:t>
                                </m:r>
                              </m:oMath>
                            </m:oMathPara>
                          </a14:m>
                          <a:endParaRPr lang="en-US" sz="16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1" i="1" smtClean="0">
                                    <a:latin typeface="Cambria Math" panose="02040503050406030204" pitchFamily="18" charset="0"/>
                                  </a:rPr>
                                  <m:t>𝑱</m:t>
                                </m:r>
                                <m:d>
                                  <m:dPr>
                                    <m:ctrlPr>
                                      <a:rPr lang="en-US" sz="16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l-GR" sz="1600" b="1" i="1" dirty="0"/>
                                      <m:t>θ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sz="1600" b="1" i="1" baseline="-25000" dirty="0"/>
                                      <m:t>1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16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600" u="none" strike="noStrike" dirty="0">
                              <a:effectLst/>
                            </a:rPr>
                            <a:t>0</a:t>
                          </a:r>
                          <a:endParaRPr lang="en-US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600" u="none" strike="noStrike" dirty="0">
                              <a:effectLst/>
                            </a:rPr>
                            <a:t>14</a:t>
                          </a:r>
                          <a:endParaRPr lang="en-US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600" u="none" strike="noStrike" dirty="0">
                              <a:effectLst/>
                            </a:rPr>
                            <a:t>1</a:t>
                          </a:r>
                          <a:endParaRPr lang="en-US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600" u="none" strike="noStrike" dirty="0">
                              <a:effectLst/>
                            </a:rPr>
                            <a:t>9</a:t>
                          </a:r>
                          <a:endParaRPr lang="en-US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600" u="none" strike="noStrike" dirty="0">
                              <a:effectLst/>
                            </a:rPr>
                            <a:t>-1</a:t>
                          </a:r>
                          <a:endParaRPr lang="en-US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600" u="none" strike="noStrike" dirty="0">
                              <a:effectLst/>
                            </a:rPr>
                            <a:t>21</a:t>
                          </a:r>
                          <a:endParaRPr lang="en-US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600" u="none" strike="noStrike" dirty="0">
                              <a:effectLst/>
                            </a:rPr>
                            <a:t>2</a:t>
                          </a:r>
                          <a:endParaRPr lang="en-US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600" u="none" strike="noStrike" dirty="0">
                              <a:effectLst/>
                            </a:rPr>
                            <a:t>6</a:t>
                          </a:r>
                          <a:endParaRPr lang="en-US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600" u="none" strike="noStrike">
                              <a:effectLst/>
                            </a:rPr>
                            <a:t>-2</a:t>
                          </a:r>
                          <a:endParaRPr lang="en-US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600" u="none" strike="noStrike" dirty="0">
                              <a:effectLst/>
                            </a:rPr>
                            <a:t>30</a:t>
                          </a:r>
                          <a:endParaRPr lang="en-US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600" u="none" strike="noStrike">
                              <a:effectLst/>
                            </a:rPr>
                            <a:t>3</a:t>
                          </a:r>
                          <a:endParaRPr lang="en-US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600" u="none" strike="noStrike" dirty="0">
                              <a:effectLst/>
                            </a:rPr>
                            <a:t>5</a:t>
                          </a:r>
                          <a:endParaRPr lang="en-US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600" u="none" strike="noStrike">
                              <a:effectLst/>
                            </a:rPr>
                            <a:t>-3</a:t>
                          </a:r>
                          <a:endParaRPr lang="en-US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600" u="none" strike="noStrike" dirty="0">
                              <a:effectLst/>
                            </a:rPr>
                            <a:t>41</a:t>
                          </a:r>
                          <a:endParaRPr lang="en-US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600" u="none" strike="noStrike" dirty="0">
                              <a:effectLst/>
                            </a:rPr>
                            <a:t>4</a:t>
                          </a:r>
                          <a:endParaRPr lang="en-US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600" u="none" strike="noStrike" dirty="0">
                              <a:effectLst/>
                            </a:rPr>
                            <a:t>6</a:t>
                          </a:r>
                          <a:endParaRPr lang="en-US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8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600" u="none" strike="noStrike">
                              <a:effectLst/>
                            </a:rPr>
                            <a:t>-4</a:t>
                          </a:r>
                          <a:endParaRPr lang="en-US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600" u="none" strike="noStrike" dirty="0">
                              <a:effectLst/>
                            </a:rPr>
                            <a:t>54</a:t>
                          </a:r>
                          <a:endParaRPr lang="en-US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9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600" u="none" strike="noStrike">
                              <a:effectLst/>
                            </a:rPr>
                            <a:t>5</a:t>
                          </a:r>
                          <a:endParaRPr lang="en-US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600" u="none" strike="noStrike" dirty="0">
                              <a:effectLst/>
                            </a:rPr>
                            <a:t>9</a:t>
                          </a:r>
                          <a:endParaRPr lang="en-US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10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600" u="none" strike="noStrike">
                              <a:effectLst/>
                            </a:rPr>
                            <a:t>-5</a:t>
                          </a:r>
                          <a:endParaRPr lang="en-US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600" u="none" strike="noStrike" dirty="0">
                              <a:effectLst/>
                            </a:rPr>
                            <a:t>69</a:t>
                          </a:r>
                          <a:endParaRPr lang="en-US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11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600" u="none" strike="noStrike">
                              <a:effectLst/>
                            </a:rPr>
                            <a:t>6</a:t>
                          </a:r>
                          <a:endParaRPr lang="en-US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600" u="none" strike="noStrike" dirty="0">
                              <a:effectLst/>
                            </a:rPr>
                            <a:t>14</a:t>
                          </a:r>
                          <a:endParaRPr lang="en-US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12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600" u="none" strike="noStrike">
                              <a:effectLst/>
                            </a:rPr>
                            <a:t>-6</a:t>
                          </a:r>
                          <a:endParaRPr lang="en-US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600" u="none" strike="noStrike" dirty="0">
                              <a:effectLst/>
                            </a:rPr>
                            <a:t>86</a:t>
                          </a:r>
                          <a:endParaRPr lang="en-US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13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600" u="none" strike="noStrike">
                              <a:effectLst/>
                            </a:rPr>
                            <a:t>7</a:t>
                          </a:r>
                          <a:endParaRPr lang="en-US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600" u="none" strike="noStrike" dirty="0">
                              <a:effectLst/>
                            </a:rPr>
                            <a:t>21</a:t>
                          </a:r>
                          <a:endParaRPr lang="en-US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14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600" u="none" strike="noStrike">
                              <a:effectLst/>
                            </a:rPr>
                            <a:t>8</a:t>
                          </a:r>
                          <a:endParaRPr lang="en-US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600" u="none" strike="noStrike" dirty="0">
                              <a:effectLst/>
                            </a:rPr>
                            <a:t>30</a:t>
                          </a:r>
                          <a:endParaRPr lang="en-US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15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600" u="none" strike="noStrike">
                              <a:effectLst/>
                            </a:rPr>
                            <a:t>9</a:t>
                          </a:r>
                          <a:endParaRPr lang="en-US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600" u="none" strike="noStrike" dirty="0">
                              <a:effectLst/>
                            </a:rPr>
                            <a:t>41</a:t>
                          </a:r>
                          <a:endParaRPr lang="en-US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16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600" u="none" strike="noStrike">
                              <a:effectLst/>
                            </a:rPr>
                            <a:t>10</a:t>
                          </a:r>
                          <a:endParaRPr lang="en-US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600" u="none" strike="noStrike" dirty="0">
                              <a:effectLst/>
                            </a:rPr>
                            <a:t>54</a:t>
                          </a:r>
                          <a:endParaRPr lang="en-US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17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600" u="none" strike="noStrike">
                              <a:effectLst/>
                            </a:rPr>
                            <a:t>11</a:t>
                          </a:r>
                          <a:endParaRPr lang="en-US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600" u="none" strike="noStrike" dirty="0">
                              <a:effectLst/>
                            </a:rPr>
                            <a:t>69</a:t>
                          </a:r>
                          <a:endParaRPr lang="en-US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18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600" u="none" strike="noStrike">
                              <a:effectLst/>
                            </a:rPr>
                            <a:t>12</a:t>
                          </a:r>
                          <a:endParaRPr lang="en-US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600" u="none" strike="noStrike" dirty="0">
                              <a:effectLst/>
                            </a:rPr>
                            <a:t>86</a:t>
                          </a:r>
                          <a:endParaRPr lang="en-US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19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600" u="none" strike="noStrike">
                              <a:effectLst/>
                            </a:rPr>
                            <a:t>13</a:t>
                          </a:r>
                          <a:endParaRPr lang="en-US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600" u="none" strike="noStrike" dirty="0">
                              <a:effectLst/>
                            </a:rPr>
                            <a:t>105</a:t>
                          </a:r>
                          <a:endParaRPr lang="en-US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2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65285951"/>
                  </p:ext>
                </p:extLst>
              </p:nvPr>
            </p:nvGraphicFramePr>
            <p:xfrm>
              <a:off x="0" y="1537335"/>
              <a:ext cx="1219200" cy="5320665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609600"/>
                    <a:gridCol w="609600"/>
                  </a:tblGrid>
                  <a:tr h="25336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2000" t="-2381" r="-103000" b="-2028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02000" t="-2381" r="-3000" b="-2028571"/>
                          </a:stretch>
                        </a:blipFill>
                      </a:tcPr>
                    </a:tc>
                  </a:tr>
                  <a:tr h="253365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600" u="none" strike="noStrike" dirty="0">
                              <a:effectLst/>
                            </a:rPr>
                            <a:t>0</a:t>
                          </a:r>
                          <a:endParaRPr lang="en-US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600" u="none" strike="noStrike" dirty="0">
                              <a:effectLst/>
                            </a:rPr>
                            <a:t>14</a:t>
                          </a:r>
                          <a:endParaRPr lang="en-US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53365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600" u="none" strike="noStrike" dirty="0">
                              <a:effectLst/>
                            </a:rPr>
                            <a:t>1</a:t>
                          </a:r>
                          <a:endParaRPr lang="en-US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600" u="none" strike="noStrike" dirty="0">
                              <a:effectLst/>
                            </a:rPr>
                            <a:t>9</a:t>
                          </a:r>
                          <a:endParaRPr lang="en-US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53365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600" u="none" strike="noStrike" dirty="0">
                              <a:effectLst/>
                            </a:rPr>
                            <a:t>-1</a:t>
                          </a:r>
                          <a:endParaRPr lang="en-US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600" u="none" strike="noStrike" dirty="0">
                              <a:effectLst/>
                            </a:rPr>
                            <a:t>21</a:t>
                          </a:r>
                          <a:endParaRPr lang="en-US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53365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600" u="none" strike="noStrike" dirty="0">
                              <a:effectLst/>
                            </a:rPr>
                            <a:t>2</a:t>
                          </a:r>
                          <a:endParaRPr lang="en-US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600" u="none" strike="noStrike" dirty="0">
                              <a:effectLst/>
                            </a:rPr>
                            <a:t>6</a:t>
                          </a:r>
                          <a:endParaRPr lang="en-US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53365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600" u="none" strike="noStrike">
                              <a:effectLst/>
                            </a:rPr>
                            <a:t>-2</a:t>
                          </a:r>
                          <a:endParaRPr lang="en-US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600" u="none" strike="noStrike" dirty="0">
                              <a:effectLst/>
                            </a:rPr>
                            <a:t>30</a:t>
                          </a:r>
                          <a:endParaRPr lang="en-US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53365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600" u="none" strike="noStrike">
                              <a:effectLst/>
                            </a:rPr>
                            <a:t>3</a:t>
                          </a:r>
                          <a:endParaRPr lang="en-US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600" u="none" strike="noStrike" dirty="0">
                              <a:effectLst/>
                            </a:rPr>
                            <a:t>5</a:t>
                          </a:r>
                          <a:endParaRPr lang="en-US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53365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600" u="none" strike="noStrike">
                              <a:effectLst/>
                            </a:rPr>
                            <a:t>-3</a:t>
                          </a:r>
                          <a:endParaRPr lang="en-US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600" u="none" strike="noStrike" dirty="0">
                              <a:effectLst/>
                            </a:rPr>
                            <a:t>41</a:t>
                          </a:r>
                          <a:endParaRPr lang="en-US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53365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600" u="none" strike="noStrike" dirty="0">
                              <a:effectLst/>
                            </a:rPr>
                            <a:t>4</a:t>
                          </a:r>
                          <a:endParaRPr lang="en-US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600" u="none" strike="noStrike" dirty="0">
                              <a:effectLst/>
                            </a:rPr>
                            <a:t>6</a:t>
                          </a:r>
                          <a:endParaRPr lang="en-US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53365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600" u="none" strike="noStrike">
                              <a:effectLst/>
                            </a:rPr>
                            <a:t>-4</a:t>
                          </a:r>
                          <a:endParaRPr lang="en-US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600" u="none" strike="noStrike" dirty="0">
                              <a:effectLst/>
                            </a:rPr>
                            <a:t>54</a:t>
                          </a:r>
                          <a:endParaRPr lang="en-US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53365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600" u="none" strike="noStrike">
                              <a:effectLst/>
                            </a:rPr>
                            <a:t>5</a:t>
                          </a:r>
                          <a:endParaRPr lang="en-US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600" u="none" strike="noStrike" dirty="0">
                              <a:effectLst/>
                            </a:rPr>
                            <a:t>9</a:t>
                          </a:r>
                          <a:endParaRPr lang="en-US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53365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600" u="none" strike="noStrike">
                              <a:effectLst/>
                            </a:rPr>
                            <a:t>-5</a:t>
                          </a:r>
                          <a:endParaRPr lang="en-US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600" u="none" strike="noStrike" dirty="0">
                              <a:effectLst/>
                            </a:rPr>
                            <a:t>69</a:t>
                          </a:r>
                          <a:endParaRPr lang="en-US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53365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600" u="none" strike="noStrike">
                              <a:effectLst/>
                            </a:rPr>
                            <a:t>6</a:t>
                          </a:r>
                          <a:endParaRPr lang="en-US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600" u="none" strike="noStrike" dirty="0">
                              <a:effectLst/>
                            </a:rPr>
                            <a:t>14</a:t>
                          </a:r>
                          <a:endParaRPr lang="en-US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53365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600" u="none" strike="noStrike">
                              <a:effectLst/>
                            </a:rPr>
                            <a:t>-6</a:t>
                          </a:r>
                          <a:endParaRPr lang="en-US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600" u="none" strike="noStrike" dirty="0">
                              <a:effectLst/>
                            </a:rPr>
                            <a:t>86</a:t>
                          </a:r>
                          <a:endParaRPr lang="en-US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53365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600" u="none" strike="noStrike">
                              <a:effectLst/>
                            </a:rPr>
                            <a:t>7</a:t>
                          </a:r>
                          <a:endParaRPr lang="en-US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600" u="none" strike="noStrike" dirty="0">
                              <a:effectLst/>
                            </a:rPr>
                            <a:t>21</a:t>
                          </a:r>
                          <a:endParaRPr lang="en-US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53365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600" u="none" strike="noStrike">
                              <a:effectLst/>
                            </a:rPr>
                            <a:t>8</a:t>
                          </a:r>
                          <a:endParaRPr lang="en-US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600" u="none" strike="noStrike" dirty="0">
                              <a:effectLst/>
                            </a:rPr>
                            <a:t>30</a:t>
                          </a:r>
                          <a:endParaRPr lang="en-US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53365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600" u="none" strike="noStrike">
                              <a:effectLst/>
                            </a:rPr>
                            <a:t>9</a:t>
                          </a:r>
                          <a:endParaRPr lang="en-US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600" u="none" strike="noStrike" dirty="0">
                              <a:effectLst/>
                            </a:rPr>
                            <a:t>41</a:t>
                          </a:r>
                          <a:endParaRPr lang="en-US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53365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600" u="none" strike="noStrike">
                              <a:effectLst/>
                            </a:rPr>
                            <a:t>10</a:t>
                          </a:r>
                          <a:endParaRPr lang="en-US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600" u="none" strike="noStrike" dirty="0">
                              <a:effectLst/>
                            </a:rPr>
                            <a:t>54</a:t>
                          </a:r>
                          <a:endParaRPr lang="en-US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53365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600" u="none" strike="noStrike">
                              <a:effectLst/>
                            </a:rPr>
                            <a:t>11</a:t>
                          </a:r>
                          <a:endParaRPr lang="en-US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600" u="none" strike="noStrike" dirty="0">
                              <a:effectLst/>
                            </a:rPr>
                            <a:t>69</a:t>
                          </a:r>
                          <a:endParaRPr lang="en-US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53365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600" u="none" strike="noStrike">
                              <a:effectLst/>
                            </a:rPr>
                            <a:t>12</a:t>
                          </a:r>
                          <a:endParaRPr lang="en-US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600" u="none" strike="noStrike" dirty="0">
                              <a:effectLst/>
                            </a:rPr>
                            <a:t>86</a:t>
                          </a:r>
                          <a:endParaRPr lang="en-US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53365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600" u="none" strike="noStrike">
                              <a:effectLst/>
                            </a:rPr>
                            <a:t>13</a:t>
                          </a:r>
                          <a:endParaRPr lang="en-US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600" u="none" strike="noStrike" dirty="0">
                              <a:effectLst/>
                            </a:rPr>
                            <a:t>105</a:t>
                          </a:r>
                          <a:endParaRPr lang="en-US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</a:tbl>
              </a:graphicData>
            </a:graphic>
          </p:graphicFrame>
        </mc:Fallback>
      </mc:AlternateContent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4010" y="1996226"/>
            <a:ext cx="6058464" cy="467503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7611670" y="2976480"/>
                <a:ext cx="2915566" cy="5455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el-GR" sz="2000" i="1" dirty="0"/>
                          <m:t>θ</m:t>
                        </m:r>
                        <m:r>
                          <m:rPr>
                            <m:nor/>
                          </m:rPr>
                          <a:rPr lang="en-US" sz="2000" i="1" baseline="-25000" dirty="0"/>
                          <m:t>1</m:t>
                        </m:r>
                      </m:den>
                    </m:f>
                    <m:r>
                      <a:rPr lang="en-US" sz="2000" b="0" i="1">
                        <a:latin typeface="Cambria Math" panose="02040503050406030204" pitchFamily="18" charset="0"/>
                      </a:rPr>
                      <m:t>𝐽</m:t>
                    </m:r>
                    <m:r>
                      <a:rPr lang="en-US" sz="2000" b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el-GR" sz="2000" i="1" dirty="0"/>
                      <m:t>θ</m:t>
                    </m:r>
                    <m:r>
                      <m:rPr>
                        <m:nor/>
                      </m:rPr>
                      <a:rPr lang="en-US" sz="2000" i="1" baseline="-25000" dirty="0"/>
                      <m:t>1</m:t>
                    </m:r>
                  </m:oMath>
                </a14:m>
                <a:r>
                  <a:rPr lang="en-US" sz="2000" dirty="0"/>
                  <a:t>) </a:t>
                </a:r>
                <a:r>
                  <a:rPr lang="en-US" sz="2000" dirty="0" smtClean="0"/>
                  <a:t>= 2(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sz="2000" i="1" dirty="0"/>
                      <m:t>θ</m:t>
                    </m:r>
                    <m:r>
                      <m:rPr>
                        <m:nor/>
                      </m:rPr>
                      <a:rPr lang="en-US" sz="2000" i="1" baseline="-25000" dirty="0"/>
                      <m:t>1</m:t>
                    </m:r>
                  </m:oMath>
                </a14:m>
                <a:r>
                  <a:rPr lang="en-US" sz="2000" dirty="0" smtClean="0"/>
                  <a:t> – 3)</a:t>
                </a:r>
                <a:endParaRPr lang="en-US" sz="2000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1670" y="2976480"/>
                <a:ext cx="2915566" cy="545599"/>
              </a:xfrm>
              <a:prstGeom prst="rect">
                <a:avLst/>
              </a:prstGeom>
              <a:blipFill rotWithShape="0">
                <a:blip r:embed="rId5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7392474" y="4318376"/>
                <a:ext cx="204299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initialization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i="1" dirty="0"/>
                      <m:t>θ</m:t>
                    </m:r>
                    <m:r>
                      <m:rPr>
                        <m:nor/>
                      </m:rPr>
                      <a:rPr lang="en-US" i="1" baseline="-25000" dirty="0"/>
                      <m:t>1</m:t>
                    </m:r>
                  </m:oMath>
                </a14:m>
                <a:r>
                  <a:rPr lang="en-US" dirty="0" smtClean="0"/>
                  <a:t> = 10</a:t>
                </a:r>
                <a:endParaRPr lang="en-US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2474" y="4318376"/>
                <a:ext cx="2042995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2687" t="-8197" r="-1493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10195491" y="4333741"/>
                <a:ext cx="199650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initialization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i="1" dirty="0"/>
                      <m:t>θ</m:t>
                    </m:r>
                    <m:r>
                      <m:rPr>
                        <m:nor/>
                      </m:rPr>
                      <a:rPr lang="en-US" i="1" baseline="-25000" dirty="0"/>
                      <m:t>1</m:t>
                    </m:r>
                  </m:oMath>
                </a14:m>
                <a:r>
                  <a:rPr lang="en-US" dirty="0" smtClean="0"/>
                  <a:t> = -5</a:t>
                </a:r>
                <a:endParaRPr 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5491" y="4333741"/>
                <a:ext cx="1996509" cy="369332"/>
              </a:xfrm>
              <a:prstGeom prst="rect">
                <a:avLst/>
              </a:prstGeom>
              <a:blipFill rotWithShape="0">
                <a:blip r:embed="rId7"/>
                <a:stretch>
                  <a:fillRect l="-2439" t="-9836" r="-1829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7917264" y="5122091"/>
                <a:ext cx="3036409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just"/>
                <a:r>
                  <a:rPr lang="en-US" i="1" dirty="0" smtClean="0"/>
                  <a:t>Repeat until convergence{</a:t>
                </a:r>
              </a:p>
              <a:p>
                <a:pPr algn="just"/>
                <a:r>
                  <a:rPr lang="en-US" dirty="0" smtClean="0"/>
                  <a:t>	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i="1" dirty="0"/>
                      <m:t>θ</m:t>
                    </m:r>
                    <m:r>
                      <m:rPr>
                        <m:nor/>
                      </m:rPr>
                      <a:rPr lang="en-US" i="1" baseline="-25000" dirty="0"/>
                      <m:t>1</m:t>
                    </m:r>
                    <m:r>
                      <a:rPr lang="el-GR" i="1" baseline="-25000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:=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i="1" dirty="0"/>
                      <m:t>θ</m:t>
                    </m:r>
                    <m:r>
                      <m:rPr>
                        <m:nor/>
                      </m:rPr>
                      <a:rPr lang="en-US" i="1" baseline="-25000" dirty="0"/>
                      <m:t>1</m:t>
                    </m:r>
                    <m:r>
                      <a:rPr lang="el-GR" i="1" baseline="-25000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- </a:t>
                </a:r>
                <a:r>
                  <a:rPr lang="el-GR" dirty="0" smtClean="0"/>
                  <a:t>α</a:t>
                </a:r>
                <a:r>
                  <a:rPr lang="en-US" dirty="0" smtClean="0"/>
                  <a:t> </a:t>
                </a:r>
                <a:r>
                  <a:rPr lang="en-US" dirty="0"/>
                  <a:t>2(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i="1" dirty="0"/>
                      <m:t>θ</m:t>
                    </m:r>
                    <m:r>
                      <m:rPr>
                        <m:nor/>
                      </m:rPr>
                      <a:rPr lang="en-US" i="1" baseline="-25000" dirty="0"/>
                      <m:t>1</m:t>
                    </m:r>
                  </m:oMath>
                </a14:m>
                <a:r>
                  <a:rPr lang="en-US" dirty="0"/>
                  <a:t> – </a:t>
                </a:r>
                <a:r>
                  <a:rPr lang="en-US" dirty="0" smtClean="0"/>
                  <a:t>3)</a:t>
                </a:r>
              </a:p>
              <a:p>
                <a:pPr algn="just"/>
                <a:r>
                  <a:rPr lang="en-US" dirty="0"/>
                  <a:t>}</a:t>
                </a:r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7264" y="5122091"/>
                <a:ext cx="3036409" cy="923330"/>
              </a:xfrm>
              <a:prstGeom prst="rect">
                <a:avLst/>
              </a:prstGeom>
              <a:blipFill rotWithShape="0">
                <a:blip r:embed="rId8"/>
                <a:stretch>
                  <a:fillRect l="-1807" t="-3289" r="-803"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7364570" y="927801"/>
                <a:ext cx="4524777" cy="146892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n-US" sz="2000" dirty="0"/>
                  <a:t>initialize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sz="2000" i="1" dirty="0"/>
                      <m:t>θ</m:t>
                    </m:r>
                  </m:oMath>
                </a14:m>
                <a:r>
                  <a:rPr lang="en-US" sz="2000" dirty="0"/>
                  <a:t> ’s  randomly</a:t>
                </a:r>
              </a:p>
              <a:p>
                <a:pPr algn="just"/>
                <a:r>
                  <a:rPr lang="en-US" sz="2000" dirty="0"/>
                  <a:t>	- repeat until convergence {</a:t>
                </a:r>
              </a:p>
              <a:p>
                <a:pPr algn="just"/>
                <a:r>
                  <a:rPr lang="en-US" sz="2000" dirty="0"/>
                  <a:t>	</a:t>
                </a:r>
                <a:r>
                  <a:rPr lang="el-GR" sz="2000" dirty="0"/>
                  <a:t> </a:t>
                </a:r>
                <a:r>
                  <a:rPr lang="en-US" sz="2000" dirty="0"/>
                  <a:t>	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sz="2000" i="1" dirty="0"/>
                      <m:t>θ</m:t>
                    </m:r>
                    <m:r>
                      <m:rPr>
                        <m:nor/>
                      </m:rPr>
                      <a:rPr lang="en-US" sz="2000" i="1" baseline="-25000" dirty="0"/>
                      <m:t>1</m:t>
                    </m:r>
                    <m:r>
                      <a:rPr lang="el-GR" sz="2000" i="1" baseline="-25000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/>
                  <a:t> :=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sz="2000" i="1" dirty="0"/>
                      <m:t>θ</m:t>
                    </m:r>
                    <m:r>
                      <m:rPr>
                        <m:nor/>
                      </m:rPr>
                      <a:rPr lang="en-US" sz="2000" i="1" baseline="-25000" dirty="0"/>
                      <m:t>1</m:t>
                    </m:r>
                    <m:r>
                      <a:rPr lang="el-GR" sz="2000" i="1" baseline="-25000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/>
                  <a:t> - </a:t>
                </a:r>
                <a:r>
                  <a:rPr lang="el-GR" sz="2000" dirty="0"/>
                  <a:t>α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el-GR" sz="2000" i="1" dirty="0"/>
                          <m:t>θ</m:t>
                        </m:r>
                        <m:r>
                          <m:rPr>
                            <m:nor/>
                          </m:rPr>
                          <a:rPr lang="en-US" sz="2000" i="1" baseline="-25000" dirty="0"/>
                          <m:t>1</m:t>
                        </m:r>
                      </m:den>
                    </m:f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J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el-GR" sz="2000" i="1" dirty="0"/>
                      <m:t>θ</m:t>
                    </m:r>
                    <m:r>
                      <m:rPr>
                        <m:nor/>
                      </m:rPr>
                      <a:rPr lang="en-US" sz="2000" i="1" baseline="-25000" dirty="0"/>
                      <m:t>1</m:t>
                    </m:r>
                  </m:oMath>
                </a14:m>
                <a:r>
                  <a:rPr lang="en-US" sz="2000" dirty="0" smtClean="0"/>
                  <a:t>)</a:t>
                </a:r>
              </a:p>
              <a:p>
                <a:pPr algn="just"/>
                <a:r>
                  <a:rPr lang="en-US" sz="2000" dirty="0"/>
                  <a:t>	</a:t>
                </a:r>
                <a:r>
                  <a:rPr lang="en-US" sz="2000" dirty="0" smtClean="0"/>
                  <a:t>} </a:t>
                </a:r>
                <a:endParaRPr lang="en-US" sz="2000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4570" y="927801"/>
                <a:ext cx="4524777" cy="1468928"/>
              </a:xfrm>
              <a:prstGeom prst="rect">
                <a:avLst/>
              </a:prstGeom>
              <a:blipFill rotWithShape="0">
                <a:blip r:embed="rId9"/>
                <a:stretch>
                  <a:fillRect l="-1348" t="-2075" b="-6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4" name="Ink 13"/>
              <p14:cNvContentPartPr/>
              <p14:nvPr/>
            </p14:nvContentPartPr>
            <p14:xfrm>
              <a:off x="415440" y="738360"/>
              <a:ext cx="11526480" cy="5793120"/>
            </p14:xfrm>
          </p:contentPart>
        </mc:Choice>
        <mc:Fallback xmlns="">
          <p:pic>
            <p:nvPicPr>
              <p:cNvPr id="14" name="Ink 13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10040" y="730800"/>
                <a:ext cx="11539440" cy="5806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88982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2" grpId="0"/>
      <p:bldP spid="3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E0D5DEC-29F1-4098-B79F-045E8731CF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implement Gradient Descent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58793BDC-2911-4507-88F0-9B206CE1E00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98692" y="959330"/>
                <a:ext cx="11288508" cy="5898670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just">
                  <a:buNone/>
                </a:pPr>
                <a:endParaRPr lang="en-US" sz="3200" dirty="0" smtClean="0"/>
              </a:p>
              <a:p>
                <a:pPr marL="0" indent="0" algn="just">
                  <a:buNone/>
                </a:pPr>
                <a:endParaRPr lang="en-US" sz="3200" dirty="0"/>
              </a:p>
              <a:p>
                <a:pPr marL="0" indent="0" algn="just">
                  <a:buNone/>
                </a:pPr>
                <a:endParaRPr lang="en-US" sz="3200" dirty="0" smtClean="0"/>
              </a:p>
              <a:p>
                <a:pPr marL="0" indent="0" algn="just">
                  <a:buNone/>
                </a:pPr>
                <a:endParaRPr lang="en-US" sz="3200" dirty="0"/>
              </a:p>
              <a:p>
                <a:pPr marL="0" indent="0" algn="just">
                  <a:buNone/>
                </a:pPr>
                <a:r>
                  <a:rPr lang="en-US" sz="3200" dirty="0" smtClean="0"/>
                  <a:t>Algorithm:</a:t>
                </a:r>
              </a:p>
              <a:p>
                <a:pPr marL="0" indent="0" algn="just">
                  <a:buNone/>
                </a:pPr>
                <a:r>
                  <a:rPr lang="en-US" sz="3200" dirty="0"/>
                  <a:t>	</a:t>
                </a:r>
                <a:r>
                  <a:rPr lang="en-US" sz="3200" dirty="0" smtClean="0"/>
                  <a:t>- initialize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sz="3200" i="1" dirty="0"/>
                      <m:t>θ</m:t>
                    </m:r>
                  </m:oMath>
                </a14:m>
                <a:r>
                  <a:rPr lang="en-US" sz="3200" dirty="0" smtClean="0"/>
                  <a:t> ’s  randomly</a:t>
                </a:r>
              </a:p>
              <a:p>
                <a:pPr marL="0" indent="0" algn="just">
                  <a:buNone/>
                </a:pPr>
                <a:r>
                  <a:rPr lang="en-US" sz="3200" dirty="0"/>
                  <a:t>	</a:t>
                </a:r>
                <a:r>
                  <a:rPr lang="en-US" sz="3200" dirty="0" smtClean="0"/>
                  <a:t>- repeat until convergence {</a:t>
                </a:r>
              </a:p>
              <a:p>
                <a:pPr marL="0" indent="0" algn="just">
                  <a:buNone/>
                </a:pPr>
                <a:r>
                  <a:rPr lang="en-US" sz="3200" dirty="0"/>
                  <a:t>	</a:t>
                </a:r>
                <a:r>
                  <a:rPr lang="el-GR" sz="3200" dirty="0"/>
                  <a:t> </a:t>
                </a:r>
                <a:r>
                  <a:rPr lang="en-US" sz="3200" dirty="0" smtClean="0"/>
                  <a:t>	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sz="3200" i="1" dirty="0"/>
                      <m:t>θ</m:t>
                    </m:r>
                    <m:r>
                      <m:rPr>
                        <m:nor/>
                      </m:rPr>
                      <a:rPr lang="en-US" sz="3200" b="0" i="1" baseline="-25000" dirty="0" smtClean="0"/>
                      <m:t>i</m:t>
                    </m:r>
                    <m:r>
                      <a:rPr lang="el-GR" sz="3200" i="1" baseline="-25000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200" dirty="0" smtClean="0"/>
                  <a:t> :=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sz="3200" i="1" dirty="0"/>
                      <m:t>θ</m:t>
                    </m:r>
                    <m:r>
                      <m:rPr>
                        <m:nor/>
                      </m:rPr>
                      <a:rPr lang="en-US" sz="3200" b="0" i="1" baseline="-25000" dirty="0" smtClean="0"/>
                      <m:t>i</m:t>
                    </m:r>
                    <m:r>
                      <a:rPr lang="el-GR" sz="3200" i="1" baseline="-25000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200" dirty="0" smtClean="0"/>
                  <a:t> - </a:t>
                </a:r>
                <a:r>
                  <a:rPr lang="el-GR" sz="3200" dirty="0" smtClean="0"/>
                  <a:t>α</a:t>
                </a:r>
                <a:r>
                  <a:rPr lang="en-US" sz="3200" dirty="0" smtClean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el-GR" sz="3200" i="1" dirty="0"/>
                          <m:t>θ</m:t>
                        </m:r>
                        <m:r>
                          <m:rPr>
                            <m:nor/>
                          </m:rPr>
                          <a:rPr lang="en-US" sz="3200" b="0" i="1" baseline="-25000" dirty="0" smtClean="0"/>
                          <m:t>i</m:t>
                        </m:r>
                      </m:den>
                    </m:f>
                    <m:r>
                      <m:rPr>
                        <m:sty m:val="p"/>
                      </m:rPr>
                      <a:rPr lang="en-US" sz="3200">
                        <a:latin typeface="Cambria Math" panose="02040503050406030204" pitchFamily="18" charset="0"/>
                      </a:rPr>
                      <m:t>J</m:t>
                    </m:r>
                    <m:r>
                      <a:rPr lang="en-US" sz="320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el-GR" sz="3200" i="1" dirty="0"/>
                      <m:t>θ</m:t>
                    </m:r>
                    <m:r>
                      <m:rPr>
                        <m:nor/>
                      </m:rPr>
                      <a:rPr lang="el-GR" sz="3200" i="1" baseline="-25000" dirty="0"/>
                      <m:t>0</m:t>
                    </m:r>
                    <m:r>
                      <m:rPr>
                        <m:nor/>
                      </m:rPr>
                      <a:rPr lang="en-US" sz="3200" baseline="-25000" dirty="0"/>
                      <m:t>,</m:t>
                    </m:r>
                    <m:r>
                      <m:rPr>
                        <m:nor/>
                      </m:rPr>
                      <a:rPr lang="el-GR" sz="3200" i="1" dirty="0"/>
                      <m:t>θ</m:t>
                    </m:r>
                    <m:r>
                      <m:rPr>
                        <m:nor/>
                      </m:rPr>
                      <a:rPr lang="el-GR" sz="3200" i="1" baseline="-25000" dirty="0"/>
                      <m:t>1</m:t>
                    </m:r>
                    <m:r>
                      <m:rPr>
                        <m:nor/>
                      </m:rPr>
                      <a:rPr lang="en-US" sz="3200" dirty="0"/>
                      <m:t>)</m:t>
                    </m:r>
                  </m:oMath>
                </a14:m>
                <a:endParaRPr lang="en-US" sz="3200" dirty="0" smtClean="0"/>
              </a:p>
              <a:p>
                <a:pPr marL="0" indent="0" algn="just">
                  <a:buNone/>
                </a:pPr>
                <a:r>
                  <a:rPr lang="en-US" sz="3200" dirty="0" smtClean="0"/>
                  <a:t>	</a:t>
                </a:r>
                <a:endParaRPr lang="en-US" sz="3200" dirty="0"/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="" xmlns:a16="http://schemas.microsoft.com/office/drawing/2014/main" id="{58793BDC-2911-4507-88F0-9B206CE1E0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692" y="959330"/>
                <a:ext cx="11288508" cy="5898670"/>
              </a:xfrm>
              <a:prstGeom prst="rect">
                <a:avLst/>
              </a:prstGeom>
              <a:blipFill rotWithShape="0">
                <a:blip r:embed="rId2"/>
                <a:stretch>
                  <a:fillRect l="-13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598692" y="1746730"/>
                <a:ext cx="2142446" cy="73622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m:rPr>
                                  <m:nor/>
                                </m:rPr>
                                <a:rPr lang="el-GR" sz="2800" i="1" dirty="0"/>
                                <m:t>θ</m:t>
                              </m:r>
                              <m:r>
                                <m:rPr>
                                  <m:nor/>
                                </m:rPr>
                                <a:rPr lang="el-GR" sz="2800" i="1" baseline="-25000" dirty="0"/>
                                <m:t>0</m:t>
                              </m:r>
                              <m:r>
                                <m:rPr>
                                  <m:nor/>
                                </m:rPr>
                                <a:rPr lang="en-US" sz="2800" baseline="-25000" dirty="0"/>
                                <m:t>,</m:t>
                              </m:r>
                              <m:r>
                                <m:rPr>
                                  <m:nor/>
                                </m:rPr>
                                <a:rPr lang="el-GR" sz="2800" i="1" dirty="0"/>
                                <m:t>θ</m:t>
                              </m:r>
                              <m:r>
                                <m:rPr>
                                  <m:nor/>
                                </m:rPr>
                                <a:rPr lang="el-GR" sz="2800" i="1" baseline="-25000" dirty="0"/>
                                <m:t>1</m:t>
                              </m:r>
                            </m:lim>
                          </m:limLow>
                        </m:fName>
                        <m:e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J</m:t>
                          </m:r>
                          <m:r>
                            <a:rPr lang="en-US" sz="280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nor/>
                            </m:rPr>
                            <a:rPr lang="el-GR" sz="2800" i="1" dirty="0"/>
                            <m:t>θ</m:t>
                          </m:r>
                          <m:r>
                            <m:rPr>
                              <m:nor/>
                            </m:rPr>
                            <a:rPr lang="el-GR" sz="2800" i="1" baseline="-25000" dirty="0"/>
                            <m:t>0</m:t>
                          </m:r>
                          <m:r>
                            <m:rPr>
                              <m:nor/>
                            </m:rPr>
                            <a:rPr lang="en-US" sz="2800" baseline="-25000" dirty="0"/>
                            <m:t>,</m:t>
                          </m:r>
                          <m:r>
                            <m:rPr>
                              <m:nor/>
                            </m:rPr>
                            <a:rPr lang="el-GR" sz="2800" i="1" dirty="0"/>
                            <m:t>θ</m:t>
                          </m:r>
                          <m:r>
                            <m:rPr>
                              <m:nor/>
                            </m:rPr>
                            <a:rPr lang="el-GR" sz="2800" i="1" baseline="-25000" dirty="0"/>
                            <m:t>1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692" y="1746730"/>
                <a:ext cx="2142446" cy="736227"/>
              </a:xfrm>
              <a:prstGeom prst="rect">
                <a:avLst/>
              </a:prstGeom>
              <a:blipFill rotWithShape="0">
                <a:blip r:embed="rId3"/>
                <a:stretch>
                  <a:fillRect b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598692" y="959330"/>
                <a:ext cx="341388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 smtClean="0"/>
                  <a:t>Cost function: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>
                        <a:latin typeface="Cambria Math" panose="02040503050406030204" pitchFamily="18" charset="0"/>
                      </a:rPr>
                      <m:t>J</m:t>
                    </m:r>
                    <m:r>
                      <a:rPr lang="en-US" sz="280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el-GR" sz="2800" i="1" dirty="0"/>
                      <m:t>θ</m:t>
                    </m:r>
                    <m:r>
                      <m:rPr>
                        <m:nor/>
                      </m:rPr>
                      <a:rPr lang="el-GR" sz="2800" i="1" baseline="-25000" dirty="0"/>
                      <m:t>0</m:t>
                    </m:r>
                    <m:r>
                      <m:rPr>
                        <m:nor/>
                      </m:rPr>
                      <a:rPr lang="en-US" sz="2800" baseline="-25000" dirty="0"/>
                      <m:t>,</m:t>
                    </m:r>
                    <m:r>
                      <m:rPr>
                        <m:nor/>
                      </m:rPr>
                      <a:rPr lang="el-GR" sz="2800" i="1" dirty="0"/>
                      <m:t>θ</m:t>
                    </m:r>
                    <m:r>
                      <m:rPr>
                        <m:nor/>
                      </m:rPr>
                      <a:rPr lang="el-GR" sz="2800" i="1" baseline="-25000" dirty="0"/>
                      <m:t>1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692" y="959330"/>
                <a:ext cx="3413883" cy="523220"/>
              </a:xfrm>
              <a:prstGeom prst="rect">
                <a:avLst/>
              </a:prstGeom>
              <a:blipFill rotWithShape="0">
                <a:blip r:embed="rId4"/>
                <a:stretch>
                  <a:fillRect l="-3571" t="-10465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Ink 2"/>
              <p14:cNvContentPartPr/>
              <p14:nvPr/>
            </p14:nvContentPartPr>
            <p14:xfrm>
              <a:off x="774720" y="807840"/>
              <a:ext cx="11080080" cy="580644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67520" y="802800"/>
                <a:ext cx="11093400" cy="5820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56605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6976"/>
            <a:ext cx="12192000" cy="6111024"/>
          </a:xfrm>
          <a:prstGeom prst="rect">
            <a:avLst/>
          </a:prstGeom>
        </p:spPr>
      </p:pic>
      <p:sp>
        <p:nvSpPr>
          <p:cNvPr id="3" name="Title 4">
            <a:extLst>
              <a:ext uri="{FF2B5EF4-FFF2-40B4-BE49-F238E27FC236}">
                <a16:creationId xmlns:a16="http://schemas.microsoft.com/office/drawing/2014/main" id="{7E0D5DEC-29F1-4098-B79F-045E8731CF6C}"/>
              </a:ext>
            </a:extLst>
          </p:cNvPr>
          <p:cNvSpPr txBox="1">
            <a:spLocks/>
          </p:cNvSpPr>
          <p:nvPr/>
        </p:nvSpPr>
        <p:spPr>
          <a:xfrm>
            <a:off x="0" y="66502"/>
            <a:ext cx="12192000" cy="68164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/>
                </a:solidFill>
                <a:latin typeface="+mn-lt"/>
              </a:rPr>
              <a:t>How to implement Gradient Descent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404280" y="1393200"/>
              <a:ext cx="11061360" cy="402768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96360" y="1389240"/>
                <a:ext cx="11073240" cy="4035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4172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E0D5DEC-29F1-4098-B79F-045E8731CF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implement Gradient Descent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954" y="1326524"/>
            <a:ext cx="9028091" cy="4906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362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E0D5DEC-29F1-4098-B79F-045E8731CF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implement Gradient Descent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4254" y="1300766"/>
            <a:ext cx="8538692" cy="480382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4286880" y="2882880"/>
              <a:ext cx="5252040" cy="322668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279680" y="2876760"/>
                <a:ext cx="5269320" cy="3240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83871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E0D5DEC-29F1-4098-B79F-045E8731CF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implement Gradient Descent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58793BDC-2911-4507-88F0-9B206CE1E00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98692" y="959330"/>
                <a:ext cx="11288508" cy="5898670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just">
                  <a:buNone/>
                </a:pPr>
                <a:r>
                  <a:rPr lang="en-US" sz="3200" dirty="0" smtClean="0"/>
                  <a:t>Algorithm:</a:t>
                </a:r>
              </a:p>
              <a:p>
                <a:pPr marL="0" indent="0" algn="just">
                  <a:buNone/>
                </a:pPr>
                <a:r>
                  <a:rPr lang="en-US" sz="3200" dirty="0"/>
                  <a:t>	</a:t>
                </a:r>
                <a:r>
                  <a:rPr lang="en-US" sz="3200" dirty="0" smtClean="0"/>
                  <a:t>- initialize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sz="3200" i="1" dirty="0"/>
                      <m:t>θ</m:t>
                    </m:r>
                  </m:oMath>
                </a14:m>
                <a:r>
                  <a:rPr lang="en-US" sz="3200" dirty="0" smtClean="0"/>
                  <a:t> ’s  randomly</a:t>
                </a:r>
              </a:p>
              <a:p>
                <a:pPr marL="0" indent="0" algn="just">
                  <a:buNone/>
                </a:pPr>
                <a:r>
                  <a:rPr lang="en-US" sz="3200" dirty="0"/>
                  <a:t>	</a:t>
                </a:r>
                <a:r>
                  <a:rPr lang="en-US" sz="3200" dirty="0" smtClean="0"/>
                  <a:t>- repeat until convergence {</a:t>
                </a:r>
              </a:p>
              <a:p>
                <a:pPr marL="0" indent="0" algn="just">
                  <a:buNone/>
                </a:pPr>
                <a:r>
                  <a:rPr lang="en-US" sz="3200" dirty="0"/>
                  <a:t>	</a:t>
                </a:r>
                <a:r>
                  <a:rPr lang="el-GR" sz="3200" dirty="0"/>
                  <a:t> </a:t>
                </a:r>
                <a:r>
                  <a:rPr lang="en-US" sz="3200" dirty="0" smtClean="0"/>
                  <a:t>	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sz="3200" i="1" dirty="0"/>
                      <m:t>θ</m:t>
                    </m:r>
                    <m:r>
                      <m:rPr>
                        <m:nor/>
                      </m:rPr>
                      <a:rPr lang="en-US" sz="3200" b="0" i="1" baseline="-25000" dirty="0" smtClean="0"/>
                      <m:t>i</m:t>
                    </m:r>
                    <m:r>
                      <a:rPr lang="el-GR" sz="3200" i="1" baseline="-25000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200" dirty="0" smtClean="0"/>
                  <a:t> :=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sz="3200" i="1" dirty="0"/>
                      <m:t>θ</m:t>
                    </m:r>
                    <m:r>
                      <m:rPr>
                        <m:nor/>
                      </m:rPr>
                      <a:rPr lang="en-US" sz="3200" b="0" i="1" baseline="-25000" dirty="0" smtClean="0"/>
                      <m:t>i</m:t>
                    </m:r>
                    <m:r>
                      <a:rPr lang="el-GR" sz="3200" i="1" baseline="-25000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200" dirty="0" smtClean="0"/>
                  <a:t> - </a:t>
                </a:r>
                <a:r>
                  <a:rPr lang="el-GR" sz="3200" dirty="0" smtClean="0"/>
                  <a:t>α</a:t>
                </a:r>
                <a:r>
                  <a:rPr lang="en-US" sz="3200" dirty="0" smtClean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el-GR" sz="3200" i="1" dirty="0"/>
                          <m:t>θ</m:t>
                        </m:r>
                        <m:r>
                          <m:rPr>
                            <m:nor/>
                          </m:rPr>
                          <a:rPr lang="en-US" sz="3200" b="0" i="1" baseline="-25000" dirty="0" smtClean="0"/>
                          <m:t>i</m:t>
                        </m:r>
                      </m:den>
                    </m:f>
                    <m:r>
                      <m:rPr>
                        <m:sty m:val="p"/>
                      </m:rPr>
                      <a:rPr lang="en-US" sz="3200">
                        <a:latin typeface="Cambria Math" panose="02040503050406030204" pitchFamily="18" charset="0"/>
                      </a:rPr>
                      <m:t>J</m:t>
                    </m:r>
                    <m:r>
                      <a:rPr lang="en-US" sz="320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el-GR" sz="3200" i="1" dirty="0"/>
                      <m:t>θ</m:t>
                    </m:r>
                    <m:r>
                      <m:rPr>
                        <m:nor/>
                      </m:rPr>
                      <a:rPr lang="el-GR" sz="3200" i="1" baseline="-25000" dirty="0"/>
                      <m:t>0</m:t>
                    </m:r>
                    <m:r>
                      <m:rPr>
                        <m:nor/>
                      </m:rPr>
                      <a:rPr lang="en-US" sz="3200" baseline="-25000" dirty="0"/>
                      <m:t>,</m:t>
                    </m:r>
                    <m:r>
                      <m:rPr>
                        <m:nor/>
                      </m:rPr>
                      <a:rPr lang="el-GR" sz="3200" i="1" dirty="0"/>
                      <m:t>θ</m:t>
                    </m:r>
                    <m:r>
                      <m:rPr>
                        <m:nor/>
                      </m:rPr>
                      <a:rPr lang="el-GR" sz="3200" i="1" baseline="-25000" dirty="0"/>
                      <m:t>1</m:t>
                    </m:r>
                    <m:r>
                      <m:rPr>
                        <m:nor/>
                      </m:rPr>
                      <a:rPr lang="en-US" sz="3200" dirty="0"/>
                      <m:t>)</m:t>
                    </m:r>
                  </m:oMath>
                </a14:m>
                <a:endParaRPr lang="en-US" sz="3200" dirty="0" smtClean="0"/>
              </a:p>
              <a:p>
                <a:pPr marL="0" indent="0" algn="just">
                  <a:buNone/>
                </a:pPr>
                <a:r>
                  <a:rPr lang="en-US" sz="3200" b="1" dirty="0" smtClean="0"/>
                  <a:t>Correct: </a:t>
                </a:r>
                <a:r>
                  <a:rPr lang="en-US" sz="3200" b="1" dirty="0"/>
                  <a:t>Simultaneous </a:t>
                </a:r>
                <a:r>
                  <a:rPr lang="en-US" sz="3200" b="1" dirty="0" smtClean="0"/>
                  <a:t>Update</a:t>
                </a:r>
                <a:r>
                  <a:rPr lang="en-US" sz="3200" b="1" dirty="0"/>
                  <a:t>			 </a:t>
                </a:r>
                <a:r>
                  <a:rPr lang="en-US" sz="3200" b="1" dirty="0" smtClean="0"/>
                  <a:t>Incorrect</a:t>
                </a:r>
              </a:p>
              <a:p>
                <a:pPr marL="0" indent="0" algn="just">
                  <a:buNone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3200" b="0" i="1" dirty="0" smtClean="0"/>
                      <m:t>temp</m:t>
                    </m:r>
                    <m:r>
                      <m:rPr>
                        <m:nor/>
                      </m:rPr>
                      <a:rPr lang="en-US" sz="3200" b="0" i="1" baseline="-25000" dirty="0" smtClean="0"/>
                      <m:t>0</m:t>
                    </m:r>
                    <m:r>
                      <a:rPr lang="el-GR" sz="3200" i="1" baseline="-25000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200" dirty="0"/>
                  <a:t> :=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sz="3200" i="1" dirty="0"/>
                      <m:t>θ</m:t>
                    </m:r>
                    <m:r>
                      <m:rPr>
                        <m:nor/>
                      </m:rPr>
                      <a:rPr lang="en-US" sz="3200" b="0" i="1" baseline="-25000" dirty="0" smtClean="0"/>
                      <m:t>0</m:t>
                    </m:r>
                    <m:r>
                      <a:rPr lang="el-GR" sz="3200" i="1" baseline="-25000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200" dirty="0"/>
                  <a:t> - </a:t>
                </a:r>
                <a:r>
                  <a:rPr lang="el-GR" sz="3200" dirty="0"/>
                  <a:t>α</a:t>
                </a:r>
                <a:r>
                  <a:rPr lang="en-US" sz="32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el-GR" sz="3200" i="1" dirty="0"/>
                          <m:t>θ</m:t>
                        </m:r>
                        <m:r>
                          <m:rPr>
                            <m:nor/>
                          </m:rPr>
                          <a:rPr lang="el-GR" sz="3200" i="1" baseline="-25000" dirty="0"/>
                          <m:t>0</m:t>
                        </m:r>
                      </m:den>
                    </m:f>
                    <m:r>
                      <m:rPr>
                        <m:sty m:val="p"/>
                      </m:rPr>
                      <a:rPr lang="en-US" sz="3200">
                        <a:latin typeface="Cambria Math" panose="02040503050406030204" pitchFamily="18" charset="0"/>
                      </a:rPr>
                      <m:t>J</m:t>
                    </m:r>
                    <m:r>
                      <a:rPr lang="en-US" sz="320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el-GR" sz="3200" i="1" dirty="0"/>
                      <m:t>θ</m:t>
                    </m:r>
                    <m:r>
                      <m:rPr>
                        <m:nor/>
                      </m:rPr>
                      <a:rPr lang="el-GR" sz="3200" i="1" baseline="-25000" dirty="0"/>
                      <m:t>0</m:t>
                    </m:r>
                    <m:r>
                      <m:rPr>
                        <m:nor/>
                      </m:rPr>
                      <a:rPr lang="en-US" sz="3200" baseline="-25000" dirty="0"/>
                      <m:t>,</m:t>
                    </m:r>
                    <m:r>
                      <m:rPr>
                        <m:nor/>
                      </m:rPr>
                      <a:rPr lang="el-GR" sz="3200" i="1" dirty="0"/>
                      <m:t>θ</m:t>
                    </m:r>
                    <m:r>
                      <m:rPr>
                        <m:nor/>
                      </m:rPr>
                      <a:rPr lang="el-GR" sz="3200" i="1" baseline="-25000" dirty="0"/>
                      <m:t>1</m:t>
                    </m:r>
                    <m:r>
                      <m:rPr>
                        <m:nor/>
                      </m:rPr>
                      <a:rPr lang="en-US" sz="3200" dirty="0"/>
                      <m:t>)</m:t>
                    </m:r>
                  </m:oMath>
                </a14:m>
                <a:r>
                  <a:rPr lang="en-US" sz="3200" dirty="0" smtClean="0"/>
                  <a:t> 			</a:t>
                </a:r>
                <a:r>
                  <a:rPr lang="en-US" sz="3200" dirty="0"/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3200" i="1" dirty="0"/>
                      <m:t>temp</m:t>
                    </m:r>
                    <m:r>
                      <m:rPr>
                        <m:nor/>
                      </m:rPr>
                      <a:rPr lang="en-US" sz="3200" i="1" baseline="-25000" dirty="0"/>
                      <m:t>0</m:t>
                    </m:r>
                    <m:r>
                      <a:rPr lang="el-GR" sz="3200" i="1" baseline="-25000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200" dirty="0"/>
                  <a:t> :=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sz="3200" i="1" dirty="0"/>
                      <m:t>θ</m:t>
                    </m:r>
                    <m:r>
                      <m:rPr>
                        <m:nor/>
                      </m:rPr>
                      <a:rPr lang="en-US" sz="3200" i="1" baseline="-25000" dirty="0"/>
                      <m:t>0</m:t>
                    </m:r>
                    <m:r>
                      <a:rPr lang="el-GR" sz="3200" i="1" baseline="-25000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200" dirty="0"/>
                  <a:t> - </a:t>
                </a:r>
                <a:r>
                  <a:rPr lang="el-GR" sz="3200" dirty="0"/>
                  <a:t>α</a:t>
                </a:r>
                <a:r>
                  <a:rPr lang="en-US" sz="32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el-GR" sz="3200" i="1" dirty="0"/>
                          <m:t>θ</m:t>
                        </m:r>
                        <m:r>
                          <m:rPr>
                            <m:nor/>
                          </m:rPr>
                          <a:rPr lang="el-GR" sz="3200" i="1" baseline="-25000" dirty="0"/>
                          <m:t>0</m:t>
                        </m:r>
                      </m:den>
                    </m:f>
                    <m:r>
                      <m:rPr>
                        <m:sty m:val="p"/>
                      </m:rPr>
                      <a:rPr lang="en-US" sz="3200">
                        <a:latin typeface="Cambria Math" panose="02040503050406030204" pitchFamily="18" charset="0"/>
                      </a:rPr>
                      <m:t>J</m:t>
                    </m:r>
                    <m:r>
                      <a:rPr lang="en-US" sz="320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el-GR" sz="3200" i="1" dirty="0"/>
                      <m:t>θ</m:t>
                    </m:r>
                    <m:r>
                      <m:rPr>
                        <m:nor/>
                      </m:rPr>
                      <a:rPr lang="el-GR" sz="3200" i="1" baseline="-25000" dirty="0"/>
                      <m:t>0</m:t>
                    </m:r>
                    <m:r>
                      <m:rPr>
                        <m:nor/>
                      </m:rPr>
                      <a:rPr lang="en-US" sz="3200" baseline="-25000" dirty="0"/>
                      <m:t>,</m:t>
                    </m:r>
                    <m:r>
                      <m:rPr>
                        <m:nor/>
                      </m:rPr>
                      <a:rPr lang="el-GR" sz="3200" i="1" dirty="0"/>
                      <m:t>θ</m:t>
                    </m:r>
                    <m:r>
                      <m:rPr>
                        <m:nor/>
                      </m:rPr>
                      <a:rPr lang="el-GR" sz="3200" i="1" baseline="-25000" dirty="0"/>
                      <m:t>1</m:t>
                    </m:r>
                    <m:r>
                      <m:rPr>
                        <m:nor/>
                      </m:rPr>
                      <a:rPr lang="en-US" sz="3200" dirty="0"/>
                      <m:t>)</m:t>
                    </m:r>
                    <m:r>
                      <a:rPr lang="en-US" sz="32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3200" dirty="0" smtClean="0"/>
              </a:p>
              <a:p>
                <a:pPr marL="0" indent="0" algn="just">
                  <a:buNone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3200" i="1" dirty="0"/>
                      <m:t>temp</m:t>
                    </m:r>
                    <m:r>
                      <m:rPr>
                        <m:nor/>
                      </m:rPr>
                      <a:rPr lang="en-US" sz="3200" b="0" i="1" baseline="-25000" dirty="0" smtClean="0"/>
                      <m:t>1</m:t>
                    </m:r>
                    <m:r>
                      <a:rPr lang="el-GR" sz="3200" i="1" baseline="-25000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200" dirty="0"/>
                  <a:t> :=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sz="3200" i="1" dirty="0"/>
                      <m:t>θ</m:t>
                    </m:r>
                    <m:r>
                      <m:rPr>
                        <m:nor/>
                      </m:rPr>
                      <a:rPr lang="en-US" sz="3200" b="0" i="1" baseline="-25000" dirty="0" smtClean="0"/>
                      <m:t>1</m:t>
                    </m:r>
                    <m:r>
                      <a:rPr lang="el-GR" sz="3200" i="1" baseline="-25000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200" dirty="0"/>
                  <a:t> - </a:t>
                </a:r>
                <a:r>
                  <a:rPr lang="el-GR" sz="3200" dirty="0"/>
                  <a:t>α</a:t>
                </a:r>
                <a:r>
                  <a:rPr lang="en-US" sz="32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el-GR" sz="3200" i="1" dirty="0"/>
                          <m:t>θ</m:t>
                        </m:r>
                        <m:r>
                          <m:rPr>
                            <m:nor/>
                          </m:rPr>
                          <a:rPr lang="en-US" sz="3200" b="0" i="1" baseline="-25000" dirty="0" smtClean="0"/>
                          <m:t>1</m:t>
                        </m:r>
                      </m:den>
                    </m:f>
                    <m:r>
                      <m:rPr>
                        <m:sty m:val="p"/>
                      </m:rPr>
                      <a:rPr lang="en-US" sz="3200">
                        <a:latin typeface="Cambria Math" panose="02040503050406030204" pitchFamily="18" charset="0"/>
                      </a:rPr>
                      <m:t>J</m:t>
                    </m:r>
                    <m:r>
                      <a:rPr lang="en-US" sz="320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el-GR" sz="3200" i="1" dirty="0"/>
                      <m:t>θ</m:t>
                    </m:r>
                    <m:r>
                      <m:rPr>
                        <m:nor/>
                      </m:rPr>
                      <a:rPr lang="el-GR" sz="3200" i="1" baseline="-25000" dirty="0"/>
                      <m:t>0</m:t>
                    </m:r>
                    <m:r>
                      <m:rPr>
                        <m:nor/>
                      </m:rPr>
                      <a:rPr lang="en-US" sz="3200" baseline="-25000" dirty="0"/>
                      <m:t>,</m:t>
                    </m:r>
                    <m:r>
                      <m:rPr>
                        <m:nor/>
                      </m:rPr>
                      <a:rPr lang="el-GR" sz="3200" i="1" dirty="0"/>
                      <m:t>θ</m:t>
                    </m:r>
                    <m:r>
                      <m:rPr>
                        <m:nor/>
                      </m:rPr>
                      <a:rPr lang="el-GR" sz="3200" i="1" baseline="-25000" dirty="0"/>
                      <m:t>1</m:t>
                    </m:r>
                    <m:r>
                      <m:rPr>
                        <m:nor/>
                      </m:rPr>
                      <a:rPr lang="en-US" sz="3200" dirty="0"/>
                      <m:t>)</m:t>
                    </m:r>
                    <m:r>
                      <a:rPr lang="en-US" sz="32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200" dirty="0" smtClean="0"/>
                  <a:t>			</a:t>
                </a:r>
                <a:r>
                  <a:rPr lang="el-GR" sz="3200" dirty="0" smtClean="0"/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sz="3200" i="1" dirty="0"/>
                      <m:t>θ</m:t>
                    </m:r>
                    <m:r>
                      <m:rPr>
                        <m:nor/>
                      </m:rPr>
                      <a:rPr lang="en-US" sz="3200" i="1" baseline="-25000" dirty="0"/>
                      <m:t>0</m:t>
                    </m:r>
                  </m:oMath>
                </a14:m>
                <a:r>
                  <a:rPr lang="en-US" sz="3200" dirty="0" smtClean="0"/>
                  <a:t> :=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3200" i="1" dirty="0"/>
                      <m:t>temp</m:t>
                    </m:r>
                    <m:r>
                      <m:rPr>
                        <m:nor/>
                      </m:rPr>
                      <a:rPr lang="en-US" sz="3200" i="1" baseline="-25000" dirty="0"/>
                      <m:t>0</m:t>
                    </m:r>
                    <m:r>
                      <a:rPr lang="el-GR" sz="3200" i="1" baseline="-25000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3200" dirty="0"/>
              </a:p>
              <a:p>
                <a:pPr marL="0" indent="0" algn="just">
                  <a:buNone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sz="3200" i="1" dirty="0"/>
                      <m:t>θ</m:t>
                    </m:r>
                    <m:r>
                      <m:rPr>
                        <m:nor/>
                      </m:rPr>
                      <a:rPr lang="en-US" sz="3200" i="1" baseline="-25000" dirty="0"/>
                      <m:t>0</m:t>
                    </m:r>
                  </m:oMath>
                </a14:m>
                <a:r>
                  <a:rPr lang="en-US" sz="3200" dirty="0"/>
                  <a:t> :=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3200" i="1" dirty="0"/>
                      <m:t>temp</m:t>
                    </m:r>
                    <m:r>
                      <m:rPr>
                        <m:nor/>
                      </m:rPr>
                      <a:rPr lang="en-US" sz="3200" i="1" baseline="-25000" dirty="0" smtClean="0"/>
                      <m:t>0</m:t>
                    </m:r>
                  </m:oMath>
                </a14:m>
                <a:r>
                  <a:rPr lang="en-US" sz="3200" dirty="0" smtClean="0"/>
                  <a:t>					</a:t>
                </a:r>
                <a:r>
                  <a:rPr lang="en-US" sz="3200" dirty="0"/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3200" i="1" dirty="0"/>
                      <m:t>temp</m:t>
                    </m:r>
                    <m:r>
                      <m:rPr>
                        <m:nor/>
                      </m:rPr>
                      <a:rPr lang="en-US" sz="3200" i="1" baseline="-25000" dirty="0"/>
                      <m:t>1</m:t>
                    </m:r>
                    <m:r>
                      <a:rPr lang="el-GR" sz="3200" i="1" baseline="-25000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200" dirty="0"/>
                  <a:t> :=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sz="3200" i="1" dirty="0"/>
                      <m:t>θ</m:t>
                    </m:r>
                    <m:r>
                      <m:rPr>
                        <m:nor/>
                      </m:rPr>
                      <a:rPr lang="en-US" sz="3200" i="1" baseline="-25000" dirty="0"/>
                      <m:t>1</m:t>
                    </m:r>
                    <m:r>
                      <a:rPr lang="el-GR" sz="3200" i="1" baseline="-25000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200" dirty="0"/>
                  <a:t> - </a:t>
                </a:r>
                <a:r>
                  <a:rPr lang="el-GR" sz="3200" dirty="0"/>
                  <a:t>α</a:t>
                </a:r>
                <a:r>
                  <a:rPr lang="en-US" sz="32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el-GR" sz="3200" i="1" dirty="0"/>
                          <m:t>θ</m:t>
                        </m:r>
                        <m:r>
                          <m:rPr>
                            <m:nor/>
                          </m:rPr>
                          <a:rPr lang="en-US" sz="3200" i="1" baseline="-25000" dirty="0"/>
                          <m:t>1</m:t>
                        </m:r>
                      </m:den>
                    </m:f>
                    <m:r>
                      <m:rPr>
                        <m:sty m:val="p"/>
                      </m:rPr>
                      <a:rPr lang="en-US" sz="3200">
                        <a:latin typeface="Cambria Math" panose="02040503050406030204" pitchFamily="18" charset="0"/>
                      </a:rPr>
                      <m:t>J</m:t>
                    </m:r>
                    <m:r>
                      <a:rPr lang="en-US" sz="320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el-GR" sz="3200" i="1" dirty="0"/>
                      <m:t>θ</m:t>
                    </m:r>
                    <m:r>
                      <m:rPr>
                        <m:nor/>
                      </m:rPr>
                      <a:rPr lang="el-GR" sz="3200" i="1" baseline="-25000" dirty="0"/>
                      <m:t>0</m:t>
                    </m:r>
                    <m:r>
                      <m:rPr>
                        <m:nor/>
                      </m:rPr>
                      <a:rPr lang="en-US" sz="3200" baseline="-25000" dirty="0"/>
                      <m:t>,</m:t>
                    </m:r>
                    <m:r>
                      <m:rPr>
                        <m:nor/>
                      </m:rPr>
                      <a:rPr lang="el-GR" sz="3200" i="1" dirty="0"/>
                      <m:t>θ</m:t>
                    </m:r>
                    <m:r>
                      <m:rPr>
                        <m:nor/>
                      </m:rPr>
                      <a:rPr lang="el-GR" sz="3200" i="1" baseline="-25000" dirty="0"/>
                      <m:t>1</m:t>
                    </m:r>
                    <m:r>
                      <m:rPr>
                        <m:nor/>
                      </m:rPr>
                      <a:rPr lang="en-US" sz="3200" dirty="0"/>
                      <m:t>)</m:t>
                    </m:r>
                  </m:oMath>
                </a14:m>
                <a:endParaRPr lang="en-US" sz="3200" dirty="0" smtClean="0"/>
              </a:p>
              <a:p>
                <a:pPr marL="0" indent="0" algn="just">
                  <a:buNone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sz="3200" i="1" dirty="0"/>
                      <m:t>θ</m:t>
                    </m:r>
                    <m:r>
                      <m:rPr>
                        <m:nor/>
                      </m:rPr>
                      <a:rPr lang="en-US" sz="3200" b="0" i="1" baseline="-25000" dirty="0" smtClean="0"/>
                      <m:t>1</m:t>
                    </m:r>
                  </m:oMath>
                </a14:m>
                <a:r>
                  <a:rPr lang="en-US" sz="3200" dirty="0"/>
                  <a:t> :=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3200" i="1" dirty="0"/>
                      <m:t>temp</m:t>
                    </m:r>
                    <m:r>
                      <m:rPr>
                        <m:nor/>
                      </m:rPr>
                      <a:rPr lang="en-US" sz="3200" b="0" i="1" baseline="-25000" dirty="0" smtClean="0"/>
                      <m:t>1</m:t>
                    </m:r>
                  </m:oMath>
                </a14:m>
                <a:r>
                  <a:rPr lang="en-US" sz="3200" dirty="0" smtClean="0"/>
                  <a:t>					</a:t>
                </a:r>
                <a:r>
                  <a:rPr lang="el-GR" sz="3200" dirty="0" smtClean="0"/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sz="3200" i="1" dirty="0"/>
                      <m:t>θ</m:t>
                    </m:r>
                    <m:r>
                      <m:rPr>
                        <m:nor/>
                      </m:rPr>
                      <a:rPr lang="en-US" sz="3200" i="1" baseline="-25000" dirty="0"/>
                      <m:t>1</m:t>
                    </m:r>
                  </m:oMath>
                </a14:m>
                <a:r>
                  <a:rPr lang="en-US" sz="3200" dirty="0"/>
                  <a:t> :=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3200" i="1" dirty="0"/>
                      <m:t>temp</m:t>
                    </m:r>
                    <m:r>
                      <m:rPr>
                        <m:nor/>
                      </m:rPr>
                      <a:rPr lang="en-US" sz="3200" i="1" baseline="-25000" dirty="0"/>
                      <m:t>1</m:t>
                    </m:r>
                  </m:oMath>
                </a14:m>
                <a:r>
                  <a:rPr lang="en-US" sz="3200" dirty="0" smtClean="0"/>
                  <a:t> 	</a:t>
                </a:r>
                <a:endParaRPr lang="en-US" sz="3200" dirty="0"/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="" xmlns:a16="http://schemas.microsoft.com/office/drawing/2014/main" id="{58793BDC-2911-4507-88F0-9B206CE1E0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692" y="959330"/>
                <a:ext cx="11288508" cy="5898670"/>
              </a:xfrm>
              <a:prstGeom prst="rect">
                <a:avLst/>
              </a:prstGeom>
              <a:blipFill rotWithShape="0">
                <a:blip r:embed="rId2"/>
                <a:stretch>
                  <a:fillRect l="-1350" t="-2169" b="-32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10049554" y="1482550"/>
                <a:ext cx="2142446" cy="73622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m:rPr>
                                  <m:nor/>
                                </m:rPr>
                                <a:rPr lang="el-GR" sz="2800" i="1" dirty="0"/>
                                <m:t>θ</m:t>
                              </m:r>
                              <m:r>
                                <m:rPr>
                                  <m:nor/>
                                </m:rPr>
                                <a:rPr lang="el-GR" sz="2800" i="1" baseline="-25000" dirty="0"/>
                                <m:t>0</m:t>
                              </m:r>
                              <m:r>
                                <m:rPr>
                                  <m:nor/>
                                </m:rPr>
                                <a:rPr lang="en-US" sz="2800" baseline="-25000" dirty="0"/>
                                <m:t>,</m:t>
                              </m:r>
                              <m:r>
                                <m:rPr>
                                  <m:nor/>
                                </m:rPr>
                                <a:rPr lang="el-GR" sz="2800" i="1" dirty="0"/>
                                <m:t>θ</m:t>
                              </m:r>
                              <m:r>
                                <m:rPr>
                                  <m:nor/>
                                </m:rPr>
                                <a:rPr lang="el-GR" sz="2800" i="1" baseline="-25000" dirty="0"/>
                                <m:t>1</m:t>
                              </m:r>
                            </m:lim>
                          </m:limLow>
                        </m:fName>
                        <m:e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J</m:t>
                          </m:r>
                          <m:r>
                            <a:rPr lang="en-US" sz="280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nor/>
                            </m:rPr>
                            <a:rPr lang="el-GR" sz="2800" i="1" dirty="0"/>
                            <m:t>θ</m:t>
                          </m:r>
                          <m:r>
                            <m:rPr>
                              <m:nor/>
                            </m:rPr>
                            <a:rPr lang="el-GR" sz="2800" i="1" baseline="-25000" dirty="0"/>
                            <m:t>0</m:t>
                          </m:r>
                          <m:r>
                            <m:rPr>
                              <m:nor/>
                            </m:rPr>
                            <a:rPr lang="en-US" sz="2800" baseline="-25000" dirty="0"/>
                            <m:t>,</m:t>
                          </m:r>
                          <m:r>
                            <m:rPr>
                              <m:nor/>
                            </m:rPr>
                            <a:rPr lang="el-GR" sz="2800" i="1" dirty="0"/>
                            <m:t>θ</m:t>
                          </m:r>
                          <m:r>
                            <m:rPr>
                              <m:nor/>
                            </m:rPr>
                            <a:rPr lang="el-GR" sz="2800" i="1" baseline="-25000" dirty="0"/>
                            <m:t>1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49554" y="1482550"/>
                <a:ext cx="2142446" cy="736227"/>
              </a:xfrm>
              <a:prstGeom prst="rect">
                <a:avLst/>
              </a:prstGeom>
              <a:blipFill rotWithShape="0">
                <a:blip r:embed="rId3"/>
                <a:stretch>
                  <a:fillRect b="-4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8778117" y="760343"/>
                <a:ext cx="341388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 smtClean="0"/>
                  <a:t>Cost function: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>
                        <a:latin typeface="Cambria Math" panose="02040503050406030204" pitchFamily="18" charset="0"/>
                      </a:rPr>
                      <m:t>J</m:t>
                    </m:r>
                    <m:r>
                      <a:rPr lang="en-US" sz="280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el-GR" sz="2800" i="1" dirty="0"/>
                      <m:t>θ</m:t>
                    </m:r>
                    <m:r>
                      <m:rPr>
                        <m:nor/>
                      </m:rPr>
                      <a:rPr lang="el-GR" sz="2800" i="1" baseline="-25000" dirty="0"/>
                      <m:t>0</m:t>
                    </m:r>
                    <m:r>
                      <m:rPr>
                        <m:nor/>
                      </m:rPr>
                      <a:rPr lang="en-US" sz="2800" baseline="-25000" dirty="0"/>
                      <m:t>,</m:t>
                    </m:r>
                    <m:r>
                      <m:rPr>
                        <m:nor/>
                      </m:rPr>
                      <a:rPr lang="el-GR" sz="2800" i="1" dirty="0"/>
                      <m:t>θ</m:t>
                    </m:r>
                    <m:r>
                      <m:rPr>
                        <m:nor/>
                      </m:rPr>
                      <a:rPr lang="el-GR" sz="2800" i="1" baseline="-25000" dirty="0"/>
                      <m:t>1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8117" y="760343"/>
                <a:ext cx="3413883" cy="523220"/>
              </a:xfrm>
              <a:prstGeom prst="rect">
                <a:avLst/>
              </a:prstGeom>
              <a:blipFill rotWithShape="0">
                <a:blip r:embed="rId4"/>
                <a:stretch>
                  <a:fillRect l="-3750" t="-11628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Ink 2"/>
              <p14:cNvContentPartPr/>
              <p14:nvPr/>
            </p14:nvContentPartPr>
            <p14:xfrm>
              <a:off x="579240" y="1322640"/>
              <a:ext cx="11308320" cy="553572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72040" y="1314000"/>
                <a:ext cx="11324880" cy="5553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18904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2419350"/>
            <a:ext cx="10515600" cy="2143125"/>
          </a:xfrm>
        </p:spPr>
        <p:txBody>
          <a:bodyPr>
            <a:normAutofit/>
          </a:bodyPr>
          <a:lstStyle/>
          <a:p>
            <a:pPr algn="ctr"/>
            <a:r>
              <a:rPr lang="en-US" sz="13800" dirty="0" smtClean="0"/>
              <a:t>Q &amp; A</a:t>
            </a:r>
            <a:endParaRPr lang="en-US" sz="138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9394200" y="2241360"/>
              <a:ext cx="360" cy="36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384840" y="2232000"/>
                <a:ext cx="19080" cy="1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/>
              <p14:cNvContentPartPr/>
              <p14:nvPr/>
            </p14:nvContentPartPr>
            <p14:xfrm>
              <a:off x="8643960" y="1089360"/>
              <a:ext cx="360" cy="36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634600" y="1080000"/>
                <a:ext cx="19080" cy="1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30770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1214376" cy="2852737"/>
          </a:xfrm>
        </p:spPr>
        <p:txBody>
          <a:bodyPr/>
          <a:lstStyle/>
          <a:p>
            <a:pPr algn="ctr"/>
            <a:r>
              <a:rPr lang="en-US" b="1" dirty="0"/>
              <a:t>Gradient </a:t>
            </a:r>
            <a:r>
              <a:rPr lang="en-US" b="1" dirty="0" smtClean="0"/>
              <a:t>Descent for Linear Regression</a:t>
            </a:r>
            <a:endParaRPr lang="en-US" b="1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5049000" y="785880"/>
              <a:ext cx="5568840" cy="389880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043240" y="776520"/>
                <a:ext cx="5583960" cy="3915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34920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E0D5DEC-29F1-4098-B79F-045E8731CF6C}"/>
              </a:ext>
            </a:extLst>
          </p:cNvPr>
          <p:cNvSpPr txBox="1">
            <a:spLocks/>
          </p:cNvSpPr>
          <p:nvPr/>
        </p:nvSpPr>
        <p:spPr>
          <a:xfrm>
            <a:off x="0" y="66502"/>
            <a:ext cx="12192000" cy="68164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solidFill>
                  <a:schemeClr val="bg1"/>
                </a:solidFill>
                <a:latin typeface="+mn-lt"/>
              </a:rPr>
              <a:t>Derivatives</a:t>
            </a:r>
            <a:endParaRPr lang="en-US" sz="32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43339" y="2557671"/>
            <a:ext cx="894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f(x) = x</a:t>
            </a:r>
            <a:r>
              <a:rPr lang="en-US" baseline="30000" dirty="0" smtClean="0"/>
              <a:t>3</a:t>
            </a:r>
            <a:endParaRPr lang="en-US" baseline="30000" dirty="0"/>
          </a:p>
        </p:txBody>
      </p:sp>
      <p:sp>
        <p:nvSpPr>
          <p:cNvPr id="8" name="TextBox 7"/>
          <p:cNvSpPr txBox="1"/>
          <p:nvPr/>
        </p:nvSpPr>
        <p:spPr>
          <a:xfrm>
            <a:off x="543339" y="3710479"/>
            <a:ext cx="1465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f(x) = (x + 2)</a:t>
            </a:r>
            <a:r>
              <a:rPr lang="en-US" baseline="30000" dirty="0" smtClean="0"/>
              <a:t>4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43339" y="4863287"/>
            <a:ext cx="2024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f(x) = (3x + 2y + 2)</a:t>
            </a:r>
            <a:r>
              <a:rPr lang="en-US" baseline="30000" dirty="0" smtClean="0"/>
              <a:t>2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43338" y="1531621"/>
            <a:ext cx="93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f(x) = 4x</a:t>
            </a:r>
            <a:endParaRPr lang="en-US" baseline="300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2013480" y="1456200"/>
              <a:ext cx="10132920" cy="54021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10240" y="1447560"/>
                <a:ext cx="10142640" cy="541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76678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  <p:bldP spid="9" grpId="0"/>
      <p:bldP spid="10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E0D5DEC-29F1-4098-B79F-045E8731CF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Gradient Descent for Linear Regression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58793BDC-2911-4507-88F0-9B206CE1E00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0" y="959330"/>
                <a:ext cx="5923547" cy="5898670"/>
              </a:xfrm>
              <a:prstGeom prst="rect">
                <a:avLst/>
              </a:prstGeom>
            </p:spPr>
            <p:txBody>
              <a:bodyPr>
                <a:normAutofit fontScale="92500"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just">
                  <a:buNone/>
                </a:pPr>
                <a:endParaRPr lang="en-US" sz="3200" dirty="0" smtClean="0"/>
              </a:p>
              <a:p>
                <a:pPr marL="0" indent="0" algn="just">
                  <a:buNone/>
                </a:pPr>
                <a:endParaRPr lang="en-US" sz="3200" dirty="0"/>
              </a:p>
              <a:p>
                <a:pPr marL="0" indent="0" algn="just">
                  <a:buNone/>
                </a:pPr>
                <a:endParaRPr lang="en-US" sz="3200" dirty="0" smtClean="0"/>
              </a:p>
              <a:p>
                <a:pPr marL="0" indent="0" algn="just">
                  <a:buNone/>
                </a:pPr>
                <a:endParaRPr lang="en-US" sz="3200" dirty="0" smtClean="0"/>
              </a:p>
              <a:p>
                <a:pPr marL="0" indent="0" algn="just">
                  <a:buNone/>
                </a:pPr>
                <a:endParaRPr lang="en-US" sz="3200" dirty="0"/>
              </a:p>
              <a:p>
                <a:pPr marL="0" indent="0" algn="just">
                  <a:buNone/>
                </a:pPr>
                <a:endParaRPr lang="en-US" sz="3200" dirty="0"/>
              </a:p>
              <a:p>
                <a:pPr marL="0" indent="0" algn="just">
                  <a:buNone/>
                </a:pPr>
                <a:r>
                  <a:rPr lang="en-US" sz="2600" dirty="0" smtClean="0"/>
                  <a:t>Algorithm:</a:t>
                </a:r>
              </a:p>
              <a:p>
                <a:pPr marL="0" indent="0" algn="just">
                  <a:buNone/>
                </a:pPr>
                <a:r>
                  <a:rPr lang="en-US" sz="2600" dirty="0"/>
                  <a:t>	</a:t>
                </a:r>
                <a:r>
                  <a:rPr lang="en-US" sz="2600" dirty="0" smtClean="0"/>
                  <a:t>- initialize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sz="2600" i="1" dirty="0"/>
                      <m:t>θ</m:t>
                    </m:r>
                  </m:oMath>
                </a14:m>
                <a:r>
                  <a:rPr lang="en-US" sz="2600" dirty="0" smtClean="0"/>
                  <a:t> ’s  randomly</a:t>
                </a:r>
              </a:p>
              <a:p>
                <a:pPr marL="0" indent="0" algn="just">
                  <a:buNone/>
                </a:pPr>
                <a:r>
                  <a:rPr lang="en-US" sz="2600" dirty="0"/>
                  <a:t>	</a:t>
                </a:r>
                <a:r>
                  <a:rPr lang="en-US" sz="2600" dirty="0" smtClean="0"/>
                  <a:t>- repeat until convergence {</a:t>
                </a:r>
              </a:p>
              <a:p>
                <a:pPr marL="0" indent="0" algn="just">
                  <a:buNone/>
                </a:pPr>
                <a:r>
                  <a:rPr lang="en-US" sz="2600" dirty="0"/>
                  <a:t>	</a:t>
                </a:r>
                <a:r>
                  <a:rPr lang="el-GR" sz="2600" dirty="0"/>
                  <a:t> </a:t>
                </a:r>
                <a:r>
                  <a:rPr lang="en-US" sz="2600" dirty="0" smtClean="0"/>
                  <a:t>	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sz="2600" i="1" dirty="0"/>
                      <m:t>θ</m:t>
                    </m:r>
                    <m:r>
                      <m:rPr>
                        <m:nor/>
                      </m:rPr>
                      <a:rPr lang="en-US" sz="2600" b="0" i="1" baseline="-25000" dirty="0" smtClean="0"/>
                      <m:t>0</m:t>
                    </m:r>
                    <m:r>
                      <a:rPr lang="el-GR" sz="2600" i="1" baseline="-25000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600" dirty="0" smtClean="0"/>
                  <a:t> :=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sz="2600" i="1" dirty="0"/>
                      <m:t>θ</m:t>
                    </m:r>
                    <m:r>
                      <m:rPr>
                        <m:nor/>
                      </m:rPr>
                      <a:rPr lang="en-US" sz="2600" b="0" i="1" baseline="-25000" dirty="0" smtClean="0"/>
                      <m:t>0</m:t>
                    </m:r>
                    <m:r>
                      <a:rPr lang="el-GR" sz="2600" i="1" baseline="-25000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600" dirty="0" smtClean="0"/>
                  <a:t> - </a:t>
                </a:r>
                <a:r>
                  <a:rPr lang="el-GR" sz="2600" dirty="0" smtClean="0"/>
                  <a:t>α</a:t>
                </a:r>
                <a:r>
                  <a:rPr lang="en-US" sz="2600" dirty="0" smtClean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el-GR" sz="2600" i="1" dirty="0"/>
                          <m:t>θ</m:t>
                        </m:r>
                        <m:r>
                          <m:rPr>
                            <m:nor/>
                          </m:rPr>
                          <a:rPr lang="en-US" sz="2600" b="0" i="1" baseline="-25000" dirty="0" smtClean="0"/>
                          <m:t>0</m:t>
                        </m:r>
                      </m:den>
                    </m:f>
                    <m:r>
                      <m:rPr>
                        <m:sty m:val="p"/>
                      </m:rPr>
                      <a:rPr lang="en-US" sz="2600">
                        <a:latin typeface="Cambria Math" panose="02040503050406030204" pitchFamily="18" charset="0"/>
                      </a:rPr>
                      <m:t>J</m:t>
                    </m:r>
                    <m:r>
                      <a:rPr lang="en-US" sz="260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el-GR" sz="2600" i="1" dirty="0"/>
                      <m:t>θ</m:t>
                    </m:r>
                    <m:r>
                      <m:rPr>
                        <m:nor/>
                      </m:rPr>
                      <a:rPr lang="el-GR" sz="2600" i="1" baseline="-25000" dirty="0"/>
                      <m:t>0</m:t>
                    </m:r>
                    <m:r>
                      <m:rPr>
                        <m:nor/>
                      </m:rPr>
                      <a:rPr lang="en-US" sz="2600" baseline="-25000" dirty="0"/>
                      <m:t>,</m:t>
                    </m:r>
                    <m:r>
                      <m:rPr>
                        <m:nor/>
                      </m:rPr>
                      <a:rPr lang="el-GR" sz="2600" i="1" dirty="0"/>
                      <m:t>θ</m:t>
                    </m:r>
                    <m:r>
                      <m:rPr>
                        <m:nor/>
                      </m:rPr>
                      <a:rPr lang="el-GR" sz="2600" i="1" baseline="-25000" dirty="0"/>
                      <m:t>1</m:t>
                    </m:r>
                    <m:r>
                      <m:rPr>
                        <m:nor/>
                      </m:rPr>
                      <a:rPr lang="en-US" sz="2600" dirty="0"/>
                      <m:t>)</m:t>
                    </m:r>
                  </m:oMath>
                </a14:m>
                <a:endParaRPr lang="en-US" sz="2600" dirty="0" smtClean="0"/>
              </a:p>
              <a:p>
                <a:pPr marL="0" indent="0" algn="just">
                  <a:buNone/>
                </a:pPr>
                <a:r>
                  <a:rPr lang="en-US" sz="2600" dirty="0" smtClean="0"/>
                  <a:t>		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sz="2600" i="1" dirty="0"/>
                      <m:t>θ</m:t>
                    </m:r>
                    <m:r>
                      <m:rPr>
                        <m:nor/>
                      </m:rPr>
                      <a:rPr lang="en-US" sz="2600" b="0" i="1" baseline="-25000" dirty="0" smtClean="0"/>
                      <m:t>1</m:t>
                    </m:r>
                    <m:r>
                      <a:rPr lang="el-GR" sz="2600" i="1" baseline="-25000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600" dirty="0"/>
                  <a:t> :=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sz="2600" i="1" dirty="0"/>
                      <m:t>θ</m:t>
                    </m:r>
                    <m:r>
                      <m:rPr>
                        <m:nor/>
                      </m:rPr>
                      <a:rPr lang="en-US" sz="2600" b="0" i="1" baseline="-25000" dirty="0" smtClean="0"/>
                      <m:t>1</m:t>
                    </m:r>
                    <m:r>
                      <a:rPr lang="el-GR" sz="2600" i="1" baseline="-25000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600" dirty="0"/>
                  <a:t> - </a:t>
                </a:r>
                <a:r>
                  <a:rPr lang="el-GR" sz="2600" dirty="0"/>
                  <a:t>α</a:t>
                </a:r>
                <a:r>
                  <a:rPr lang="en-US" sz="26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el-GR" sz="2600" i="1" dirty="0"/>
                          <m:t>θ</m:t>
                        </m:r>
                        <m:r>
                          <m:rPr>
                            <m:nor/>
                          </m:rPr>
                          <a:rPr lang="en-US" sz="2600" b="0" i="1" baseline="-25000" dirty="0" smtClean="0"/>
                          <m:t>1</m:t>
                        </m:r>
                      </m:den>
                    </m:f>
                    <m:r>
                      <m:rPr>
                        <m:sty m:val="p"/>
                      </m:rPr>
                      <a:rPr lang="en-US" sz="2600">
                        <a:latin typeface="Cambria Math" panose="02040503050406030204" pitchFamily="18" charset="0"/>
                      </a:rPr>
                      <m:t>J</m:t>
                    </m:r>
                    <m:r>
                      <a:rPr lang="en-US" sz="260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el-GR" sz="2600" i="1" dirty="0"/>
                      <m:t>θ</m:t>
                    </m:r>
                    <m:r>
                      <m:rPr>
                        <m:nor/>
                      </m:rPr>
                      <a:rPr lang="el-GR" sz="2600" i="1" baseline="-25000" dirty="0"/>
                      <m:t>0</m:t>
                    </m:r>
                    <m:r>
                      <m:rPr>
                        <m:nor/>
                      </m:rPr>
                      <a:rPr lang="en-US" sz="2600" baseline="-25000" dirty="0"/>
                      <m:t>,</m:t>
                    </m:r>
                    <m:r>
                      <m:rPr>
                        <m:nor/>
                      </m:rPr>
                      <a:rPr lang="el-GR" sz="2600" i="1" dirty="0"/>
                      <m:t>θ</m:t>
                    </m:r>
                    <m:r>
                      <m:rPr>
                        <m:nor/>
                      </m:rPr>
                      <a:rPr lang="el-GR" sz="2600" i="1" baseline="-25000" dirty="0"/>
                      <m:t>1</m:t>
                    </m:r>
                    <m:r>
                      <m:rPr>
                        <m:nor/>
                      </m:rPr>
                      <a:rPr lang="en-US" sz="2600" dirty="0"/>
                      <m:t>)</m:t>
                    </m:r>
                  </m:oMath>
                </a14:m>
                <a:endParaRPr lang="en-US" sz="2600" dirty="0" smtClean="0"/>
              </a:p>
              <a:p>
                <a:pPr marL="0" indent="0" algn="just">
                  <a:buNone/>
                </a:pPr>
                <a:r>
                  <a:rPr lang="en-US" sz="2600" dirty="0" smtClean="0"/>
                  <a:t>	</a:t>
                </a:r>
                <a:endParaRPr lang="en-US" sz="2600" dirty="0"/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58793BDC-2911-4507-88F0-9B206CE1E0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959330"/>
                <a:ext cx="5923547" cy="5898670"/>
              </a:xfrm>
              <a:prstGeom prst="rect">
                <a:avLst/>
              </a:prstGeom>
              <a:blipFill rotWithShape="0">
                <a:blip r:embed="rId2"/>
                <a:stretch>
                  <a:fillRect l="-15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598692" y="1746730"/>
                <a:ext cx="2142446" cy="73622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m:rPr>
                                  <m:nor/>
                                </m:rPr>
                                <a:rPr lang="el-GR" sz="2800" i="1" dirty="0"/>
                                <m:t>θ</m:t>
                              </m:r>
                              <m:r>
                                <m:rPr>
                                  <m:nor/>
                                </m:rPr>
                                <a:rPr lang="el-GR" sz="2800" i="1" baseline="-25000" dirty="0"/>
                                <m:t>0</m:t>
                              </m:r>
                              <m:r>
                                <m:rPr>
                                  <m:nor/>
                                </m:rPr>
                                <a:rPr lang="en-US" sz="2800" baseline="-25000" dirty="0"/>
                                <m:t>,</m:t>
                              </m:r>
                              <m:r>
                                <m:rPr>
                                  <m:nor/>
                                </m:rPr>
                                <a:rPr lang="el-GR" sz="2800" i="1" dirty="0"/>
                                <m:t>θ</m:t>
                              </m:r>
                              <m:r>
                                <m:rPr>
                                  <m:nor/>
                                </m:rPr>
                                <a:rPr lang="el-GR" sz="2800" i="1" baseline="-25000" dirty="0"/>
                                <m:t>1</m:t>
                              </m:r>
                            </m:lim>
                          </m:limLow>
                        </m:fName>
                        <m:e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J</m:t>
                          </m:r>
                          <m:r>
                            <a:rPr lang="en-US" sz="280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nor/>
                            </m:rPr>
                            <a:rPr lang="el-GR" sz="2800" i="1" dirty="0"/>
                            <m:t>θ</m:t>
                          </m:r>
                          <m:r>
                            <m:rPr>
                              <m:nor/>
                            </m:rPr>
                            <a:rPr lang="el-GR" sz="2800" i="1" baseline="-25000" dirty="0"/>
                            <m:t>0</m:t>
                          </m:r>
                          <m:r>
                            <m:rPr>
                              <m:nor/>
                            </m:rPr>
                            <a:rPr lang="en-US" sz="2800" baseline="-25000" dirty="0"/>
                            <m:t>,</m:t>
                          </m:r>
                          <m:r>
                            <m:rPr>
                              <m:nor/>
                            </m:rPr>
                            <a:rPr lang="el-GR" sz="2800" i="1" dirty="0"/>
                            <m:t>θ</m:t>
                          </m:r>
                          <m:r>
                            <m:rPr>
                              <m:nor/>
                            </m:rPr>
                            <a:rPr lang="el-GR" sz="2800" i="1" baseline="-25000" dirty="0"/>
                            <m:t>1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692" y="1746730"/>
                <a:ext cx="2142446" cy="736227"/>
              </a:xfrm>
              <a:prstGeom prst="rect">
                <a:avLst/>
              </a:prstGeom>
              <a:blipFill rotWithShape="0">
                <a:blip r:embed="rId3"/>
                <a:stretch>
                  <a:fillRect b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598692" y="959330"/>
                <a:ext cx="341388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 smtClean="0"/>
                  <a:t>Cost function: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>
                        <a:latin typeface="Cambria Math" panose="02040503050406030204" pitchFamily="18" charset="0"/>
                      </a:rPr>
                      <m:t>J</m:t>
                    </m:r>
                    <m:r>
                      <a:rPr lang="en-US" sz="280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el-GR" sz="2800" i="1" dirty="0"/>
                      <m:t>θ</m:t>
                    </m:r>
                    <m:r>
                      <m:rPr>
                        <m:nor/>
                      </m:rPr>
                      <a:rPr lang="el-GR" sz="2800" i="1" baseline="-25000" dirty="0"/>
                      <m:t>0</m:t>
                    </m:r>
                    <m:r>
                      <m:rPr>
                        <m:nor/>
                      </m:rPr>
                      <a:rPr lang="en-US" sz="2800" baseline="-25000" dirty="0"/>
                      <m:t>,</m:t>
                    </m:r>
                    <m:r>
                      <m:rPr>
                        <m:nor/>
                      </m:rPr>
                      <a:rPr lang="el-GR" sz="2800" i="1" dirty="0"/>
                      <m:t>θ</m:t>
                    </m:r>
                    <m:r>
                      <m:rPr>
                        <m:nor/>
                      </m:rPr>
                      <a:rPr lang="el-GR" sz="2800" i="1" baseline="-25000" dirty="0"/>
                      <m:t>1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692" y="959330"/>
                <a:ext cx="3413883" cy="523220"/>
              </a:xfrm>
              <a:prstGeom prst="rect">
                <a:avLst/>
              </a:prstGeom>
              <a:blipFill rotWithShape="0">
                <a:blip r:embed="rId4"/>
                <a:stretch>
                  <a:fillRect l="-3571" t="-10465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7520028" y="898164"/>
                <a:ext cx="3694409" cy="8485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J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l-GR" i="1" dirty="0"/>
                        <m:t>θ</m:t>
                      </m:r>
                      <m:r>
                        <m:rPr>
                          <m:nor/>
                        </m:rPr>
                        <a:rPr lang="el-GR" i="1" baseline="-25000" dirty="0"/>
                        <m:t>0</m:t>
                      </m:r>
                      <m:r>
                        <m:rPr>
                          <m:nor/>
                        </m:rPr>
                        <a:rPr lang="en-US" baseline="-25000" dirty="0"/>
                        <m:t>,</m:t>
                      </m:r>
                      <m:r>
                        <m:rPr>
                          <m:nor/>
                        </m:rPr>
                        <a:rPr lang="el-GR" i="1" dirty="0"/>
                        <m:t>θ</m:t>
                      </m:r>
                      <m:r>
                        <m:rPr>
                          <m:nor/>
                        </m:rPr>
                        <a:rPr lang="el-GR" i="1" baseline="-25000" dirty="0"/>
                        <m:t>1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)=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  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 (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−  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 (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)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0028" y="898164"/>
                <a:ext cx="3694409" cy="848566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7623060" y="1746730"/>
                <a:ext cx="1891864" cy="6468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</m:e>
                            <m:lim>
                              <m:r>
                                <m:rPr>
                                  <m:nor/>
                                </m:rPr>
                                <a:rPr lang="el-GR" sz="2400" i="1" dirty="0"/>
                                <m:t>θ</m:t>
                              </m:r>
                              <m:r>
                                <m:rPr>
                                  <m:nor/>
                                </m:rPr>
                                <a:rPr lang="el-GR" sz="2400" i="1" baseline="-25000" dirty="0"/>
                                <m:t>0</m:t>
                              </m:r>
                              <m:r>
                                <m:rPr>
                                  <m:nor/>
                                </m:rPr>
                                <a:rPr lang="en-US" sz="2400" baseline="-25000" dirty="0"/>
                                <m:t>,</m:t>
                              </m:r>
                              <m:r>
                                <m:rPr>
                                  <m:nor/>
                                </m:rPr>
                                <a:rPr lang="el-GR" sz="2400" i="1" dirty="0"/>
                                <m:t>θ</m:t>
                              </m:r>
                              <m:r>
                                <m:rPr>
                                  <m:nor/>
                                </m:rPr>
                                <a:rPr lang="el-GR" sz="2400" i="1" baseline="-25000" dirty="0"/>
                                <m:t>1</m:t>
                              </m:r>
                            </m:lim>
                          </m:limLow>
                        </m:fName>
                        <m:e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𝐽</m:t>
                          </m:r>
                          <m:r>
                            <a:rPr lang="en-US" sz="2400" b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nor/>
                            </m:rPr>
                            <a:rPr lang="el-GR" sz="2400" i="1" dirty="0"/>
                            <m:t>θ</m:t>
                          </m:r>
                          <m:r>
                            <m:rPr>
                              <m:nor/>
                            </m:rPr>
                            <a:rPr lang="el-GR" sz="2400" i="1" baseline="-25000" dirty="0"/>
                            <m:t>0</m:t>
                          </m:r>
                          <m:r>
                            <m:rPr>
                              <m:nor/>
                            </m:rPr>
                            <a:rPr lang="en-US" sz="2400" baseline="-25000" dirty="0"/>
                            <m:t>,</m:t>
                          </m:r>
                          <m:r>
                            <m:rPr>
                              <m:nor/>
                            </m:rPr>
                            <a:rPr lang="el-GR" sz="2400" i="1" dirty="0"/>
                            <m:t>θ</m:t>
                          </m:r>
                          <m:r>
                            <m:rPr>
                              <m:nor/>
                            </m:rPr>
                            <a:rPr lang="el-GR" sz="2400" i="1" baseline="-25000" dirty="0"/>
                            <m:t>1</m:t>
                          </m:r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3060" y="1746730"/>
                <a:ext cx="1891864" cy="646844"/>
              </a:xfrm>
              <a:prstGeom prst="rect">
                <a:avLst/>
              </a:prstGeom>
              <a:blipFill rotWithShape="0">
                <a:blip r:embed="rId6"/>
                <a:stretch>
                  <a:fillRect r="-323" b="-10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/>
          <p:cNvSpPr/>
          <p:nvPr/>
        </p:nvSpPr>
        <p:spPr>
          <a:xfrm>
            <a:off x="7276948" y="2580248"/>
            <a:ext cx="41805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sz="2000" i="1" dirty="0" smtClean="0"/>
              <a:t>Hypothesis : y</a:t>
            </a:r>
            <a:r>
              <a:rPr lang="en-US" sz="2000" i="1" dirty="0"/>
              <a:t>’</a:t>
            </a:r>
            <a:r>
              <a:rPr lang="en-US" sz="2000" i="1" baseline="30000" dirty="0"/>
              <a:t> (</a:t>
            </a:r>
            <a:r>
              <a:rPr lang="en-US" sz="2000" i="1" baseline="30000" dirty="0" err="1"/>
              <a:t>i</a:t>
            </a:r>
            <a:r>
              <a:rPr lang="en-US" sz="2000" i="1" baseline="30000" dirty="0"/>
              <a:t>)</a:t>
            </a:r>
            <a:r>
              <a:rPr lang="en-US" sz="2000" i="1" dirty="0"/>
              <a:t> </a:t>
            </a:r>
            <a:r>
              <a:rPr lang="en-US" sz="2000" dirty="0"/>
              <a:t>= </a:t>
            </a:r>
            <a:r>
              <a:rPr lang="en-US" sz="2000" i="1" dirty="0"/>
              <a:t>h</a:t>
            </a:r>
            <a:r>
              <a:rPr lang="el-GR" sz="2000" i="1" baseline="-25000" dirty="0"/>
              <a:t>θ</a:t>
            </a:r>
            <a:r>
              <a:rPr lang="el-GR" sz="2000" dirty="0"/>
              <a:t>(</a:t>
            </a:r>
            <a:r>
              <a:rPr lang="en-US" sz="2000" i="1" dirty="0"/>
              <a:t>x</a:t>
            </a:r>
            <a:r>
              <a:rPr lang="en-US" sz="2000" i="1" baseline="30000" dirty="0"/>
              <a:t>(</a:t>
            </a:r>
            <a:r>
              <a:rPr lang="en-US" sz="2000" i="1" baseline="30000" dirty="0" err="1"/>
              <a:t>i</a:t>
            </a:r>
            <a:r>
              <a:rPr lang="en-US" sz="2000" i="1" baseline="30000" dirty="0"/>
              <a:t>)</a:t>
            </a:r>
            <a:r>
              <a:rPr lang="en-US" sz="2000" dirty="0"/>
              <a:t>)=</a:t>
            </a:r>
            <a:r>
              <a:rPr lang="el-GR" sz="2000" i="1" dirty="0"/>
              <a:t>θ</a:t>
            </a:r>
            <a:r>
              <a:rPr lang="el-GR" sz="2000" i="1" baseline="-25000" dirty="0"/>
              <a:t>0</a:t>
            </a:r>
            <a:r>
              <a:rPr lang="el-GR" sz="2000" dirty="0"/>
              <a:t>+</a:t>
            </a:r>
            <a:r>
              <a:rPr lang="el-GR" sz="2000" i="1" dirty="0"/>
              <a:t>θ</a:t>
            </a:r>
            <a:r>
              <a:rPr lang="el-GR" sz="2000" i="1" baseline="-25000" dirty="0"/>
              <a:t>1</a:t>
            </a:r>
            <a:r>
              <a:rPr lang="en-US" sz="2000" i="1" dirty="0"/>
              <a:t>x</a:t>
            </a:r>
            <a:r>
              <a:rPr lang="en-US" sz="2000" i="1" baseline="30000" dirty="0"/>
              <a:t>(</a:t>
            </a:r>
            <a:r>
              <a:rPr lang="en-US" sz="2000" i="1" baseline="30000" dirty="0" err="1"/>
              <a:t>i</a:t>
            </a:r>
            <a:r>
              <a:rPr lang="en-US" sz="2000" i="1" baseline="30000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6413677" y="3894292"/>
                <a:ext cx="5907110" cy="228819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n-US" sz="2400" dirty="0"/>
                  <a:t>Algorithm:</a:t>
                </a:r>
              </a:p>
              <a:p>
                <a:pPr algn="just"/>
                <a:r>
                  <a:rPr lang="en-US" sz="2400" dirty="0"/>
                  <a:t>	- initialize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sz="2400" i="1" dirty="0"/>
                      <m:t>θ</m:t>
                    </m:r>
                  </m:oMath>
                </a14:m>
                <a:r>
                  <a:rPr lang="en-US" sz="2400" dirty="0"/>
                  <a:t> ’s  randomly</a:t>
                </a:r>
              </a:p>
              <a:p>
                <a:pPr algn="just"/>
                <a:r>
                  <a:rPr lang="en-US" sz="2400" dirty="0"/>
                  <a:t>	- repeat until convergence {</a:t>
                </a:r>
              </a:p>
              <a:p>
                <a:pPr algn="just"/>
                <a:r>
                  <a:rPr lang="en-US" sz="2400" dirty="0"/>
                  <a:t>	</a:t>
                </a:r>
                <a:r>
                  <a:rPr lang="el-GR" sz="2400" dirty="0"/>
                  <a:t> </a:t>
                </a:r>
                <a:r>
                  <a:rPr lang="en-US" sz="2400" dirty="0"/>
                  <a:t>	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sz="2400" i="1" dirty="0"/>
                      <m:t>θ</m:t>
                    </m:r>
                    <m:r>
                      <m:rPr>
                        <m:nor/>
                      </m:rPr>
                      <a:rPr lang="en-US" sz="2400" i="1" baseline="-25000" dirty="0"/>
                      <m:t>0</m:t>
                    </m:r>
                    <m:r>
                      <a:rPr lang="el-GR" sz="2400" i="1" baseline="-25000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 :=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sz="2400" i="1" dirty="0"/>
                      <m:t>θ</m:t>
                    </m:r>
                    <m:r>
                      <m:rPr>
                        <m:nor/>
                      </m:rPr>
                      <a:rPr lang="en-US" sz="2400" i="1" baseline="-25000" dirty="0"/>
                      <m:t>0</m:t>
                    </m:r>
                    <m:r>
                      <a:rPr lang="el-GR" sz="2400" i="1" baseline="-25000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 - </a:t>
                </a:r>
                <a:r>
                  <a:rPr lang="el-GR" sz="2400" dirty="0"/>
                  <a:t>α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el-GR" sz="2400" i="1" dirty="0"/>
                          <m:t>θ</m:t>
                        </m:r>
                        <m:r>
                          <m:rPr>
                            <m:nor/>
                          </m:rPr>
                          <a:rPr lang="en-US" sz="2400" i="1" baseline="-25000" dirty="0"/>
                          <m:t>0</m:t>
                        </m:r>
                      </m:den>
                    </m:f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</a:rPr>
                      <m:t>J</m:t>
                    </m:r>
                    <m:r>
                      <a:rPr lang="en-US" sz="240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el-GR" sz="2400" i="1" dirty="0"/>
                      <m:t>θ</m:t>
                    </m:r>
                    <m:r>
                      <m:rPr>
                        <m:nor/>
                      </m:rPr>
                      <a:rPr lang="el-GR" sz="2400" i="1" baseline="-25000" dirty="0"/>
                      <m:t>0</m:t>
                    </m:r>
                    <m:r>
                      <m:rPr>
                        <m:nor/>
                      </m:rPr>
                      <a:rPr lang="en-US" sz="2400" baseline="-25000" dirty="0"/>
                      <m:t>,</m:t>
                    </m:r>
                    <m:r>
                      <m:rPr>
                        <m:nor/>
                      </m:rPr>
                      <a:rPr lang="el-GR" sz="2400" i="1" dirty="0"/>
                      <m:t>θ</m:t>
                    </m:r>
                    <m:r>
                      <m:rPr>
                        <m:nor/>
                      </m:rPr>
                      <a:rPr lang="el-GR" sz="2400" i="1" baseline="-25000" dirty="0"/>
                      <m:t>1</m:t>
                    </m:r>
                    <m:r>
                      <m:rPr>
                        <m:nor/>
                      </m:rPr>
                      <a:rPr lang="en-US" sz="2400" dirty="0"/>
                      <m:t>)</m:t>
                    </m:r>
                  </m:oMath>
                </a14:m>
                <a:endParaRPr lang="en-US" sz="2400" dirty="0"/>
              </a:p>
              <a:p>
                <a:pPr algn="just"/>
                <a:r>
                  <a:rPr lang="en-US" sz="2400" dirty="0"/>
                  <a:t>		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sz="2400" i="1" dirty="0"/>
                      <m:t>θ</m:t>
                    </m:r>
                    <m:r>
                      <m:rPr>
                        <m:nor/>
                      </m:rPr>
                      <a:rPr lang="en-US" sz="2400" i="1" baseline="-25000" dirty="0"/>
                      <m:t>1</m:t>
                    </m:r>
                    <m:r>
                      <a:rPr lang="el-GR" sz="2400" i="1" baseline="-25000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 :=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sz="2400" i="1" dirty="0"/>
                      <m:t>θ</m:t>
                    </m:r>
                    <m:r>
                      <m:rPr>
                        <m:nor/>
                      </m:rPr>
                      <a:rPr lang="en-US" sz="2400" i="1" baseline="-25000" dirty="0"/>
                      <m:t>1</m:t>
                    </m:r>
                    <m:r>
                      <a:rPr lang="el-GR" sz="2400" i="1" baseline="-25000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 - </a:t>
                </a:r>
                <a:r>
                  <a:rPr lang="el-GR" sz="2400" dirty="0"/>
                  <a:t>α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el-GR" sz="2400" i="1" dirty="0"/>
                          <m:t>θ</m:t>
                        </m:r>
                        <m:r>
                          <m:rPr>
                            <m:nor/>
                          </m:rPr>
                          <a:rPr lang="en-US" sz="2400" i="1" baseline="-25000" dirty="0"/>
                          <m:t>1</m:t>
                        </m:r>
                      </m:den>
                    </m:f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</a:rPr>
                      <m:t>J</m:t>
                    </m:r>
                    <m:r>
                      <a:rPr lang="en-US" sz="240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el-GR" sz="2400" i="1" dirty="0"/>
                      <m:t>θ</m:t>
                    </m:r>
                    <m:r>
                      <m:rPr>
                        <m:nor/>
                      </m:rPr>
                      <a:rPr lang="el-GR" sz="2400" i="1" baseline="-25000" dirty="0"/>
                      <m:t>0</m:t>
                    </m:r>
                    <m:r>
                      <m:rPr>
                        <m:nor/>
                      </m:rPr>
                      <a:rPr lang="en-US" sz="2400" baseline="-25000" dirty="0"/>
                      <m:t>,</m:t>
                    </m:r>
                    <m:r>
                      <m:rPr>
                        <m:nor/>
                      </m:rPr>
                      <a:rPr lang="el-GR" sz="2400" i="1" dirty="0"/>
                      <m:t>θ</m:t>
                    </m:r>
                    <m:r>
                      <m:rPr>
                        <m:nor/>
                      </m:rPr>
                      <a:rPr lang="el-GR" sz="2400" i="1" baseline="-25000" dirty="0"/>
                      <m:t>1</m:t>
                    </m:r>
                    <m:r>
                      <m:rPr>
                        <m:nor/>
                      </m:rPr>
                      <a:rPr lang="en-US" sz="2400" dirty="0"/>
                      <m:t>)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3677" y="3894292"/>
                <a:ext cx="5907110" cy="2288191"/>
              </a:xfrm>
              <a:prstGeom prst="rect">
                <a:avLst/>
              </a:prstGeom>
              <a:blipFill rotWithShape="0">
                <a:blip r:embed="rId7"/>
                <a:stretch>
                  <a:fillRect l="-1548" t="-2133" b="-18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1" name="Ink 10"/>
              <p14:cNvContentPartPr/>
              <p14:nvPr/>
            </p14:nvContentPartPr>
            <p14:xfrm>
              <a:off x="665280" y="618120"/>
              <a:ext cx="10722960" cy="6220440"/>
            </p14:xfrm>
          </p:contentPart>
        </mc:Choice>
        <mc:Fallback xmlns="">
          <p:pic>
            <p:nvPicPr>
              <p:cNvPr id="11" name="Ink 10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56280" y="612000"/>
                <a:ext cx="10740600" cy="6232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86384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4" grpId="0"/>
      <p:bldP spid="8" grpId="0"/>
      <p:bldP spid="9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E0D5DEC-29F1-4098-B79F-045E8731CF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Gradient Descent for Linear Regression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58793BDC-2911-4507-88F0-9B206CE1E00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0" y="959329"/>
                <a:ext cx="5923547" cy="5381915"/>
              </a:xfrm>
              <a:prstGeom prst="rect">
                <a:avLst/>
              </a:prstGeom>
            </p:spPr>
            <p:txBody>
              <a:bodyPr>
                <a:normAutofit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just">
                  <a:buNone/>
                </a:pPr>
                <a:endParaRPr lang="en-US" sz="3200" dirty="0" smtClean="0"/>
              </a:p>
              <a:p>
                <a:pPr marL="0" indent="0" algn="just">
                  <a:buNone/>
                </a:pPr>
                <a:endParaRPr lang="en-US" sz="3200" dirty="0"/>
              </a:p>
              <a:p>
                <a:pPr marL="0" indent="0" algn="just">
                  <a:buNone/>
                </a:pPr>
                <a:endParaRPr lang="en-US" sz="3200" dirty="0" smtClean="0"/>
              </a:p>
              <a:p>
                <a:pPr marL="0" indent="0" algn="just">
                  <a:buNone/>
                </a:pPr>
                <a:endParaRPr lang="en-US" sz="3200" dirty="0" smtClean="0"/>
              </a:p>
              <a:p>
                <a:pPr marL="0" indent="0" algn="just">
                  <a:buNone/>
                </a:pPr>
                <a:r>
                  <a:rPr lang="en-US" sz="2600" dirty="0" smtClean="0"/>
                  <a:t>Algorithm:</a:t>
                </a:r>
              </a:p>
              <a:p>
                <a:pPr marL="0" indent="0" algn="just">
                  <a:buNone/>
                </a:pPr>
                <a:r>
                  <a:rPr lang="en-US" sz="2600" dirty="0"/>
                  <a:t>	</a:t>
                </a:r>
                <a:r>
                  <a:rPr lang="en-US" sz="2600" dirty="0" smtClean="0"/>
                  <a:t>- initialize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sz="2600" i="1" dirty="0"/>
                      <m:t>θ</m:t>
                    </m:r>
                  </m:oMath>
                </a14:m>
                <a:r>
                  <a:rPr lang="en-US" sz="2600" dirty="0" smtClean="0"/>
                  <a:t> ’s  randomly</a:t>
                </a:r>
              </a:p>
              <a:p>
                <a:pPr marL="0" indent="0" algn="just">
                  <a:buNone/>
                </a:pPr>
                <a:r>
                  <a:rPr lang="en-US" sz="2600" dirty="0"/>
                  <a:t>	</a:t>
                </a:r>
                <a:r>
                  <a:rPr lang="en-US" sz="2600" dirty="0" smtClean="0"/>
                  <a:t>- repeat until convergence {</a:t>
                </a:r>
              </a:p>
              <a:p>
                <a:pPr marL="0" indent="0" algn="just">
                  <a:buNone/>
                </a:pPr>
                <a:r>
                  <a:rPr lang="en-US" sz="2600" dirty="0"/>
                  <a:t>	</a:t>
                </a:r>
                <a:r>
                  <a:rPr lang="el-GR" sz="2600" dirty="0"/>
                  <a:t> </a:t>
                </a:r>
                <a:r>
                  <a:rPr lang="en-US" sz="2600" dirty="0" smtClean="0"/>
                  <a:t>	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sz="2600" i="1" dirty="0"/>
                      <m:t>θ</m:t>
                    </m:r>
                    <m:r>
                      <m:rPr>
                        <m:nor/>
                      </m:rPr>
                      <a:rPr lang="en-US" sz="2600" b="0" i="1" baseline="-25000" dirty="0" smtClean="0"/>
                      <m:t>0</m:t>
                    </m:r>
                    <m:r>
                      <a:rPr lang="el-GR" sz="2600" i="1" baseline="-25000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600" dirty="0" smtClean="0"/>
                  <a:t> :=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sz="2600" i="1" dirty="0"/>
                      <m:t>θ</m:t>
                    </m:r>
                    <m:r>
                      <m:rPr>
                        <m:nor/>
                      </m:rPr>
                      <a:rPr lang="en-US" sz="2600" b="0" i="1" baseline="-25000" dirty="0" smtClean="0"/>
                      <m:t>0</m:t>
                    </m:r>
                    <m:r>
                      <a:rPr lang="el-GR" sz="2600" i="1" baseline="-25000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600" dirty="0" smtClean="0"/>
                  <a:t> - </a:t>
                </a:r>
                <a:r>
                  <a:rPr lang="el-GR" sz="2600" dirty="0" smtClean="0"/>
                  <a:t>α</a:t>
                </a:r>
                <a:r>
                  <a:rPr lang="en-US" sz="2600" dirty="0" smtClean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el-GR" sz="2600" i="1" dirty="0"/>
                          <m:t>θ</m:t>
                        </m:r>
                        <m:r>
                          <m:rPr>
                            <m:nor/>
                          </m:rPr>
                          <a:rPr lang="en-US" sz="2600" b="0" i="1" baseline="-25000" dirty="0" smtClean="0"/>
                          <m:t>0</m:t>
                        </m:r>
                      </m:den>
                    </m:f>
                    <m:r>
                      <m:rPr>
                        <m:sty m:val="p"/>
                      </m:rPr>
                      <a:rPr lang="en-US" sz="2600">
                        <a:latin typeface="Cambria Math" panose="02040503050406030204" pitchFamily="18" charset="0"/>
                      </a:rPr>
                      <m:t>J</m:t>
                    </m:r>
                    <m:r>
                      <a:rPr lang="en-US" sz="260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el-GR" sz="2600" i="1" dirty="0"/>
                      <m:t>θ</m:t>
                    </m:r>
                    <m:r>
                      <m:rPr>
                        <m:nor/>
                      </m:rPr>
                      <a:rPr lang="el-GR" sz="2600" i="1" baseline="-25000" dirty="0"/>
                      <m:t>0</m:t>
                    </m:r>
                    <m:r>
                      <m:rPr>
                        <m:nor/>
                      </m:rPr>
                      <a:rPr lang="en-US" sz="2600" baseline="-25000" dirty="0"/>
                      <m:t>,</m:t>
                    </m:r>
                    <m:r>
                      <m:rPr>
                        <m:nor/>
                      </m:rPr>
                      <a:rPr lang="el-GR" sz="2600" i="1" dirty="0"/>
                      <m:t>θ</m:t>
                    </m:r>
                    <m:r>
                      <m:rPr>
                        <m:nor/>
                      </m:rPr>
                      <a:rPr lang="el-GR" sz="2600" i="1" baseline="-25000" dirty="0"/>
                      <m:t>1</m:t>
                    </m:r>
                    <m:r>
                      <m:rPr>
                        <m:nor/>
                      </m:rPr>
                      <a:rPr lang="en-US" sz="2600" dirty="0"/>
                      <m:t>)</m:t>
                    </m:r>
                  </m:oMath>
                </a14:m>
                <a:endParaRPr lang="en-US" sz="2600" dirty="0" smtClean="0"/>
              </a:p>
              <a:p>
                <a:pPr marL="0" indent="0" algn="just">
                  <a:buNone/>
                </a:pPr>
                <a:r>
                  <a:rPr lang="en-US" sz="2600" dirty="0" smtClean="0"/>
                  <a:t>		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sz="2600" i="1" dirty="0"/>
                      <m:t>θ</m:t>
                    </m:r>
                    <m:r>
                      <m:rPr>
                        <m:nor/>
                      </m:rPr>
                      <a:rPr lang="en-US" sz="2600" b="0" i="1" baseline="-25000" dirty="0" smtClean="0"/>
                      <m:t>1</m:t>
                    </m:r>
                    <m:r>
                      <a:rPr lang="el-GR" sz="2600" i="1" baseline="-25000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600" dirty="0"/>
                  <a:t> :=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sz="2600" i="1" dirty="0"/>
                      <m:t>θ</m:t>
                    </m:r>
                    <m:r>
                      <m:rPr>
                        <m:nor/>
                      </m:rPr>
                      <a:rPr lang="en-US" sz="2600" b="0" i="1" baseline="-25000" dirty="0" smtClean="0"/>
                      <m:t>1</m:t>
                    </m:r>
                    <m:r>
                      <a:rPr lang="el-GR" sz="2600" i="1" baseline="-25000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600" dirty="0"/>
                  <a:t> - </a:t>
                </a:r>
                <a:r>
                  <a:rPr lang="el-GR" sz="2600" dirty="0"/>
                  <a:t>α</a:t>
                </a:r>
                <a:r>
                  <a:rPr lang="en-US" sz="26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el-GR" sz="2600" i="1" dirty="0"/>
                          <m:t>θ</m:t>
                        </m:r>
                        <m:r>
                          <m:rPr>
                            <m:nor/>
                          </m:rPr>
                          <a:rPr lang="en-US" sz="2600" b="0" i="1" baseline="-25000" dirty="0" smtClean="0"/>
                          <m:t>1</m:t>
                        </m:r>
                      </m:den>
                    </m:f>
                    <m:r>
                      <m:rPr>
                        <m:sty m:val="p"/>
                      </m:rPr>
                      <a:rPr lang="en-US" sz="2600">
                        <a:latin typeface="Cambria Math" panose="02040503050406030204" pitchFamily="18" charset="0"/>
                      </a:rPr>
                      <m:t>J</m:t>
                    </m:r>
                    <m:r>
                      <a:rPr lang="en-US" sz="260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el-GR" sz="2600" i="1" dirty="0"/>
                      <m:t>θ</m:t>
                    </m:r>
                    <m:r>
                      <m:rPr>
                        <m:nor/>
                      </m:rPr>
                      <a:rPr lang="el-GR" sz="2600" i="1" baseline="-25000" dirty="0"/>
                      <m:t>0</m:t>
                    </m:r>
                    <m:r>
                      <m:rPr>
                        <m:nor/>
                      </m:rPr>
                      <a:rPr lang="en-US" sz="2600" baseline="-25000" dirty="0"/>
                      <m:t>,</m:t>
                    </m:r>
                    <m:r>
                      <m:rPr>
                        <m:nor/>
                      </m:rPr>
                      <a:rPr lang="el-GR" sz="2600" i="1" dirty="0"/>
                      <m:t>θ</m:t>
                    </m:r>
                    <m:r>
                      <m:rPr>
                        <m:nor/>
                      </m:rPr>
                      <a:rPr lang="el-GR" sz="2600" i="1" baseline="-25000" dirty="0"/>
                      <m:t>1</m:t>
                    </m:r>
                    <m:r>
                      <m:rPr>
                        <m:nor/>
                      </m:rPr>
                      <a:rPr lang="en-US" sz="2600" dirty="0"/>
                      <m:t>)</m:t>
                    </m:r>
                  </m:oMath>
                </a14:m>
                <a:endParaRPr lang="en-US" sz="2600" dirty="0" smtClean="0"/>
              </a:p>
              <a:p>
                <a:pPr marL="0" indent="0" algn="just">
                  <a:buNone/>
                </a:pPr>
                <a:r>
                  <a:rPr lang="en-US" sz="2600" dirty="0" smtClean="0"/>
                  <a:t>	</a:t>
                </a:r>
                <a:endParaRPr lang="en-US" sz="2600" dirty="0"/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58793BDC-2911-4507-88F0-9B206CE1E0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959329"/>
                <a:ext cx="5923547" cy="5381915"/>
              </a:xfrm>
              <a:prstGeom prst="rect">
                <a:avLst/>
              </a:prstGeom>
              <a:blipFill rotWithShape="0">
                <a:blip r:embed="rId2"/>
                <a:stretch>
                  <a:fillRect l="-18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587757" y="1611601"/>
                <a:ext cx="2142446" cy="73622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m:rPr>
                                  <m:nor/>
                                </m:rPr>
                                <a:rPr lang="el-GR" sz="2800" i="1" dirty="0"/>
                                <m:t>θ</m:t>
                              </m:r>
                              <m:r>
                                <m:rPr>
                                  <m:nor/>
                                </m:rPr>
                                <a:rPr lang="el-GR" sz="2800" i="1" baseline="-25000" dirty="0"/>
                                <m:t>0</m:t>
                              </m:r>
                              <m:r>
                                <m:rPr>
                                  <m:nor/>
                                </m:rPr>
                                <a:rPr lang="en-US" sz="2800" baseline="-25000" dirty="0"/>
                                <m:t>,</m:t>
                              </m:r>
                              <m:r>
                                <m:rPr>
                                  <m:nor/>
                                </m:rPr>
                                <a:rPr lang="el-GR" sz="2800" i="1" dirty="0"/>
                                <m:t>θ</m:t>
                              </m:r>
                              <m:r>
                                <m:rPr>
                                  <m:nor/>
                                </m:rPr>
                                <a:rPr lang="el-GR" sz="2800" i="1" baseline="-25000" dirty="0"/>
                                <m:t>1</m:t>
                              </m:r>
                            </m:lim>
                          </m:limLow>
                        </m:fName>
                        <m:e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J</m:t>
                          </m:r>
                          <m:r>
                            <a:rPr lang="en-US" sz="280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nor/>
                            </m:rPr>
                            <a:rPr lang="el-GR" sz="2800" i="1" dirty="0"/>
                            <m:t>θ</m:t>
                          </m:r>
                          <m:r>
                            <m:rPr>
                              <m:nor/>
                            </m:rPr>
                            <a:rPr lang="el-GR" sz="2800" i="1" baseline="-25000" dirty="0"/>
                            <m:t>0</m:t>
                          </m:r>
                          <m:r>
                            <m:rPr>
                              <m:nor/>
                            </m:rPr>
                            <a:rPr lang="en-US" sz="2800" baseline="-25000" dirty="0"/>
                            <m:t>,</m:t>
                          </m:r>
                          <m:r>
                            <m:rPr>
                              <m:nor/>
                            </m:rPr>
                            <a:rPr lang="el-GR" sz="2800" i="1" dirty="0"/>
                            <m:t>θ</m:t>
                          </m:r>
                          <m:r>
                            <m:rPr>
                              <m:nor/>
                            </m:rPr>
                            <a:rPr lang="el-GR" sz="2800" i="1" baseline="-25000" dirty="0"/>
                            <m:t>1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757" y="1611601"/>
                <a:ext cx="2142446" cy="736227"/>
              </a:xfrm>
              <a:prstGeom prst="rect">
                <a:avLst/>
              </a:prstGeom>
              <a:blipFill rotWithShape="0">
                <a:blip r:embed="rId3"/>
                <a:stretch>
                  <a:fillRect b="-4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/>
          <p:cNvSpPr/>
          <p:nvPr/>
        </p:nvSpPr>
        <p:spPr>
          <a:xfrm>
            <a:off x="598692" y="959330"/>
            <a:ext cx="22196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/>
              <a:t>Cost function:</a:t>
            </a: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2719268" y="871322"/>
                <a:ext cx="3694409" cy="8485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J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l-GR" i="1" dirty="0"/>
                        <m:t>θ</m:t>
                      </m:r>
                      <m:r>
                        <m:rPr>
                          <m:nor/>
                        </m:rPr>
                        <a:rPr lang="el-GR" i="1" baseline="-25000" dirty="0"/>
                        <m:t>0</m:t>
                      </m:r>
                      <m:r>
                        <m:rPr>
                          <m:nor/>
                        </m:rPr>
                        <a:rPr lang="en-US" baseline="-25000" dirty="0"/>
                        <m:t>,</m:t>
                      </m:r>
                      <m:r>
                        <m:rPr>
                          <m:nor/>
                        </m:rPr>
                        <a:rPr lang="el-GR" i="1" dirty="0"/>
                        <m:t>θ</m:t>
                      </m:r>
                      <m:r>
                        <m:rPr>
                          <m:nor/>
                        </m:rPr>
                        <a:rPr lang="el-GR" i="1" baseline="-25000" dirty="0"/>
                        <m:t>1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)=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  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 (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−  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 (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)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9268" y="871322"/>
                <a:ext cx="3694409" cy="848566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/>
          <p:cNvSpPr/>
          <p:nvPr/>
        </p:nvSpPr>
        <p:spPr>
          <a:xfrm>
            <a:off x="128788" y="2406913"/>
            <a:ext cx="48954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sz="2400" i="1" dirty="0" smtClean="0"/>
              <a:t>Hypothesis : y</a:t>
            </a:r>
            <a:r>
              <a:rPr lang="en-US" sz="2400" i="1" dirty="0"/>
              <a:t>’</a:t>
            </a:r>
            <a:r>
              <a:rPr lang="en-US" sz="2400" i="1" baseline="30000" dirty="0"/>
              <a:t> (</a:t>
            </a:r>
            <a:r>
              <a:rPr lang="en-US" sz="2400" i="1" baseline="30000" dirty="0" err="1"/>
              <a:t>i</a:t>
            </a:r>
            <a:r>
              <a:rPr lang="en-US" sz="2400" i="1" baseline="30000" dirty="0"/>
              <a:t>)</a:t>
            </a:r>
            <a:r>
              <a:rPr lang="en-US" sz="2400" i="1" dirty="0"/>
              <a:t> </a:t>
            </a:r>
            <a:r>
              <a:rPr lang="en-US" sz="2400" dirty="0"/>
              <a:t>= </a:t>
            </a:r>
            <a:r>
              <a:rPr lang="en-US" sz="2400" i="1" dirty="0"/>
              <a:t>h</a:t>
            </a:r>
            <a:r>
              <a:rPr lang="el-GR" sz="2400" i="1" baseline="-25000" dirty="0"/>
              <a:t>θ</a:t>
            </a:r>
            <a:r>
              <a:rPr lang="el-GR" sz="2400" dirty="0"/>
              <a:t>(</a:t>
            </a:r>
            <a:r>
              <a:rPr lang="en-US" sz="2400" i="1" dirty="0"/>
              <a:t>x</a:t>
            </a:r>
            <a:r>
              <a:rPr lang="en-US" sz="2400" i="1" baseline="30000" dirty="0"/>
              <a:t>(</a:t>
            </a:r>
            <a:r>
              <a:rPr lang="en-US" sz="2400" i="1" baseline="30000" dirty="0" err="1"/>
              <a:t>i</a:t>
            </a:r>
            <a:r>
              <a:rPr lang="en-US" sz="2400" i="1" baseline="30000" dirty="0"/>
              <a:t>)</a:t>
            </a:r>
            <a:r>
              <a:rPr lang="en-US" sz="2400" dirty="0"/>
              <a:t>)=</a:t>
            </a:r>
            <a:r>
              <a:rPr lang="el-GR" sz="2400" i="1" dirty="0"/>
              <a:t>θ</a:t>
            </a:r>
            <a:r>
              <a:rPr lang="el-GR" sz="2400" i="1" baseline="-25000" dirty="0"/>
              <a:t>0</a:t>
            </a:r>
            <a:r>
              <a:rPr lang="el-GR" sz="2400" dirty="0"/>
              <a:t>+</a:t>
            </a:r>
            <a:r>
              <a:rPr lang="el-GR" sz="2400" i="1" dirty="0"/>
              <a:t>θ</a:t>
            </a:r>
            <a:r>
              <a:rPr lang="el-GR" sz="2400" i="1" baseline="-25000" dirty="0"/>
              <a:t>1</a:t>
            </a:r>
            <a:r>
              <a:rPr lang="en-US" sz="2400" i="1" dirty="0"/>
              <a:t>x</a:t>
            </a:r>
            <a:r>
              <a:rPr lang="en-US" sz="2400" i="1" baseline="30000" dirty="0"/>
              <a:t>(</a:t>
            </a:r>
            <a:r>
              <a:rPr lang="en-US" sz="2400" i="1" baseline="30000" dirty="0" err="1"/>
              <a:t>i</a:t>
            </a:r>
            <a:r>
              <a:rPr lang="en-US" sz="2400" i="1" baseline="30000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7070970" y="872492"/>
                <a:ext cx="4123949" cy="6362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𝝏</m:t>
                        </m:r>
                      </m:num>
                      <m:den>
                        <m:r>
                          <a:rPr lang="en-US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m:rPr>
                            <m:nor/>
                          </m:rPr>
                          <a:rPr lang="el-GR" sz="2400" b="1" i="1" dirty="0">
                            <a:solidFill>
                              <a:srgbClr val="FF0000"/>
                            </a:solidFill>
                          </a:rPr>
                          <m:t>θ</m:t>
                        </m:r>
                        <m:r>
                          <m:rPr>
                            <m:nor/>
                          </m:rPr>
                          <a:rPr lang="el-GR" sz="2400" b="1" i="1" baseline="-25000" dirty="0">
                            <a:solidFill>
                              <a:srgbClr val="FF0000"/>
                            </a:solidFill>
                          </a:rPr>
                          <m:t>0</m:t>
                        </m:r>
                      </m:den>
                    </m:f>
                  </m:oMath>
                </a14:m>
                <a:r>
                  <a:rPr lang="en-US" sz="2400" b="1" dirty="0">
                    <a:solidFill>
                      <a:srgbClr val="FF0000"/>
                    </a:solidFill>
                  </a:rPr>
                  <a:t> 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US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𝒎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  <m:sup>
                        <m:r>
                          <a:rPr lang="en-US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𝒎</m:t>
                        </m:r>
                      </m:sup>
                      <m:e>
                        <m:sSup>
                          <m:sSupPr>
                            <m:ctrlPr>
                              <a:rPr lang="en-US" sz="24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(  </m:t>
                            </m:r>
                            <m:sSup>
                              <m:sSupPr>
                                <m:ctrlPr>
                                  <a:rPr lang="en-US" sz="24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  <m:r>
                                  <a:rPr lang="en-US" sz="24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e>
                              <m:sup>
                                <m:r>
                                  <a:rPr lang="en-US" sz="24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 (</m:t>
                                </m:r>
                                <m:r>
                                  <a:rPr lang="en-US" sz="24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  <m:r>
                                  <a:rPr lang="en-US" sz="24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  <m:r>
                              <a:rPr lang="en-US" sz="24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−  </m:t>
                            </m:r>
                            <m:sSup>
                              <m:sSupPr>
                                <m:ctrlPr>
                                  <a:rPr lang="en-US" sz="24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  <m:sup>
                                <m:r>
                                  <a:rPr lang="en-US" sz="24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 (</m:t>
                                </m:r>
                                <m:r>
                                  <a:rPr lang="en-US" sz="24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  <m:r>
                                  <a:rPr lang="en-US" sz="24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  <m:r>
                              <a:rPr lang="en-US" sz="24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)</m:t>
                            </m:r>
                          </m:e>
                          <m:sup>
                            <m:r>
                              <a:rPr lang="en-US" sz="24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US" sz="2400" b="1" dirty="0">
                    <a:solidFill>
                      <a:srgbClr val="FF0000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0970" y="872492"/>
                <a:ext cx="4123949" cy="636264"/>
              </a:xfrm>
              <a:prstGeom prst="rect">
                <a:avLst/>
              </a:prstGeom>
              <a:blipFill rotWithShape="0">
                <a:blip r:embed="rId5"/>
                <a:stretch>
                  <a:fillRect r="-1775" b="-86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7070970" y="1562802"/>
                <a:ext cx="4661854" cy="6362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lvl="1" indent="0">
                  <a:spcBef>
                    <a:spcPts val="1000"/>
                  </a:spcBef>
                  <a:buNone/>
                </a:pPr>
                <a:r>
                  <a:rPr lang="en-US" sz="2400" dirty="0" smtClean="0"/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el-GR" sz="2400" i="1" dirty="0"/>
                          <m:t>θ</m:t>
                        </m:r>
                        <m:r>
                          <m:rPr>
                            <m:nor/>
                          </m:rPr>
                          <a:rPr lang="el-GR" sz="2400" i="1" baseline="-25000" dirty="0"/>
                          <m:t>0</m:t>
                        </m:r>
                      </m:den>
                    </m:f>
                  </m:oMath>
                </a14:m>
                <a:r>
                  <a:rPr lang="en-US" sz="2400" dirty="0"/>
                  <a:t> 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l-GR" sz="2400" i="1" dirty="0"/>
                          <m:t>θ</m:t>
                        </m:r>
                        <m:r>
                          <m:rPr>
                            <m:nor/>
                          </m:rPr>
                          <a:rPr lang="el-GR" sz="2400" i="1" baseline="-25000" dirty="0"/>
                          <m:t>0</m:t>
                        </m:r>
                        <m:r>
                          <m:rPr>
                            <m:nor/>
                          </m:rPr>
                          <a:rPr lang="en-US" sz="2400" baseline="-25000" dirty="0"/>
                          <m:t> </m:t>
                        </m:r>
                        <m:r>
                          <m:rPr>
                            <m:nor/>
                          </m:rPr>
                          <a:rPr lang="el-GR" sz="2400" dirty="0"/>
                          <m:t>+</m:t>
                        </m:r>
                        <m:r>
                          <m:rPr>
                            <m:nor/>
                          </m:rPr>
                          <a:rPr lang="en-US" sz="2400" dirty="0"/>
                          <m:t> </m:t>
                        </m:r>
                        <m:r>
                          <m:rPr>
                            <m:nor/>
                          </m:rPr>
                          <a:rPr lang="el-GR" sz="2400" i="1" dirty="0"/>
                          <m:t>θ</m:t>
                        </m:r>
                        <m:r>
                          <m:rPr>
                            <m:nor/>
                          </m:rPr>
                          <a:rPr lang="el-GR" sz="2400" i="1" baseline="-25000" dirty="0"/>
                          <m:t>1</m:t>
                        </m:r>
                        <m:r>
                          <m:rPr>
                            <m:nor/>
                          </m:rPr>
                          <a:rPr lang="en-US" sz="2400" i="1" dirty="0"/>
                          <m:t>x</m:t>
                        </m:r>
                        <m:r>
                          <m:rPr>
                            <m:nor/>
                          </m:rPr>
                          <a:rPr lang="en-US" sz="2400" i="1" baseline="30000" dirty="0"/>
                          <m:t>(</m:t>
                        </m:r>
                        <m:r>
                          <m:rPr>
                            <m:nor/>
                          </m:rPr>
                          <a:rPr lang="en-US" sz="2400" i="1" baseline="30000" dirty="0"/>
                          <m:t>i</m:t>
                        </m:r>
                        <m:r>
                          <m:rPr>
                            <m:nor/>
                          </m:rPr>
                          <a:rPr lang="en-US" sz="2400" i="1" baseline="30000" dirty="0"/>
                          <m:t>) </m:t>
                        </m:r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−  </m:t>
                            </m:r>
                            <m:sSup>
                              <m:sSup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 (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 )</m:t>
                            </m:r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US" sz="2400" dirty="0"/>
                  <a:t>)</a:t>
                </a:r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0970" y="1562802"/>
                <a:ext cx="4661854" cy="636264"/>
              </a:xfrm>
              <a:prstGeom prst="rect">
                <a:avLst/>
              </a:prstGeom>
              <a:blipFill rotWithShape="0">
                <a:blip r:embed="rId6"/>
                <a:stretch>
                  <a:fillRect l="-2092" r="-784" b="-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7070970" y="2309528"/>
                <a:ext cx="2812501" cy="4849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smtClean="0"/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r>
                          <m:rPr>
                            <m:nor/>
                          </m:rP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l-GR" i="1" dirty="0"/>
                          <m:t>θ</m:t>
                        </m:r>
                        <m:r>
                          <m:rPr>
                            <m:nor/>
                          </m:rPr>
                          <a:rPr lang="el-GR" i="1" baseline="-25000" dirty="0"/>
                          <m:t>0</m:t>
                        </m:r>
                        <m:r>
                          <m:rPr>
                            <m:nor/>
                          </m:rPr>
                          <a:rPr lang="en-US" baseline="-25000" dirty="0"/>
                          <m:t> </m:t>
                        </m:r>
                        <m:r>
                          <m:rPr>
                            <m:nor/>
                          </m:rPr>
                          <a:rPr lang="el-GR" dirty="0"/>
                          <m:t>+</m:t>
                        </m:r>
                        <m:r>
                          <m:rPr>
                            <m:nor/>
                          </m:rPr>
                          <a:rPr lang="en-US" dirty="0"/>
                          <m:t> </m:t>
                        </m:r>
                        <m:r>
                          <m:rPr>
                            <m:nor/>
                          </m:rPr>
                          <a:rPr lang="el-GR" i="1" dirty="0"/>
                          <m:t>θ</m:t>
                        </m:r>
                        <m:r>
                          <m:rPr>
                            <m:nor/>
                          </m:rPr>
                          <a:rPr lang="el-GR" i="1" baseline="-25000" dirty="0"/>
                          <m:t>1</m:t>
                        </m:r>
                        <m:r>
                          <m:rPr>
                            <m:nor/>
                          </m:rPr>
                          <a:rPr lang="en-US" i="1" dirty="0"/>
                          <m:t>x</m:t>
                        </m:r>
                        <m:r>
                          <a:rPr lang="en-US" i="1" baseline="30000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i="1" baseline="30000" dirty="0"/>
                          <m:t>(</m:t>
                        </m:r>
                        <m:r>
                          <m:rPr>
                            <m:nor/>
                          </m:rPr>
                          <a:rPr lang="en-US" i="1" baseline="30000" dirty="0"/>
                          <m:t>i</m:t>
                        </m:r>
                        <m:r>
                          <m:rPr>
                            <m:nor/>
                          </m:rPr>
                          <a:rPr lang="en-US" i="1" baseline="30000" dirty="0"/>
                          <m:t>)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0970" y="2309528"/>
                <a:ext cx="2812501" cy="484941"/>
              </a:xfrm>
              <a:prstGeom prst="rect">
                <a:avLst/>
              </a:prstGeom>
              <a:blipFill rotWithShape="0">
                <a:blip r:embed="rId7"/>
                <a:stretch>
                  <a:fillRect l="-1952" t="-79747" b="-1316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7070968" y="2906479"/>
                <a:ext cx="2222596" cy="4849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smtClean="0"/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r>
                          <m:rPr>
                            <m:nor/>
                          </m:rP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US" i="1" dirty="0"/>
                          <m:t>y</m:t>
                        </m:r>
                        <m:r>
                          <m:rPr>
                            <m:nor/>
                          </m:rPr>
                          <a:rPr lang="en-US" i="1" dirty="0"/>
                          <m:t>’ </m:t>
                        </m:r>
                        <m:r>
                          <m:rPr>
                            <m:nor/>
                          </m:rPr>
                          <a:rPr lang="en-US" i="1" dirty="0"/>
                          <m:t>(</m:t>
                        </m:r>
                        <m:r>
                          <m:rPr>
                            <m:nor/>
                          </m:rPr>
                          <a:rPr lang="en-US" i="1" baseline="30000" dirty="0"/>
                          <m:t>i</m:t>
                        </m:r>
                        <m:r>
                          <m:rPr>
                            <m:nor/>
                          </m:rPr>
                          <a:rPr lang="en-US" i="1" baseline="30000" dirty="0"/>
                          <m:t>)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0968" y="2906479"/>
                <a:ext cx="2222596" cy="484941"/>
              </a:xfrm>
              <a:prstGeom prst="rect">
                <a:avLst/>
              </a:prstGeom>
              <a:blipFill rotWithShape="0">
                <a:blip r:embed="rId8"/>
                <a:stretch>
                  <a:fillRect l="-2466" t="-79747" b="-1316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7070969" y="3947512"/>
                <a:ext cx="4123949" cy="6362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𝝏</m:t>
                        </m:r>
                      </m:num>
                      <m:den>
                        <m:r>
                          <a:rPr lang="en-US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m:rPr>
                            <m:nor/>
                          </m:rPr>
                          <a:rPr lang="el-GR" sz="2400" b="1" i="1" dirty="0">
                            <a:solidFill>
                              <a:srgbClr val="FF0000"/>
                            </a:solidFill>
                          </a:rPr>
                          <m:t>θ</m:t>
                        </m:r>
                        <m:r>
                          <m:rPr>
                            <m:nor/>
                          </m:rPr>
                          <a:rPr lang="en-US" sz="2400" b="1" i="1" baseline="-25000" dirty="0" smtClean="0">
                            <a:solidFill>
                              <a:srgbClr val="FF0000"/>
                            </a:solidFill>
                          </a:rPr>
                          <m:t>1</m:t>
                        </m:r>
                      </m:den>
                    </m:f>
                  </m:oMath>
                </a14:m>
                <a:r>
                  <a:rPr lang="en-US" sz="2400" b="1" dirty="0">
                    <a:solidFill>
                      <a:srgbClr val="FF0000"/>
                    </a:solidFill>
                  </a:rPr>
                  <a:t> 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US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𝒎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  <m:sup>
                        <m:r>
                          <a:rPr lang="en-US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𝒎</m:t>
                        </m:r>
                      </m:sup>
                      <m:e>
                        <m:sSup>
                          <m:sSupPr>
                            <m:ctrlPr>
                              <a:rPr lang="en-US" sz="24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(  </m:t>
                            </m:r>
                            <m:sSup>
                              <m:sSupPr>
                                <m:ctrlPr>
                                  <a:rPr lang="en-US" sz="24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  <m:r>
                                  <a:rPr lang="en-US" sz="24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e>
                              <m:sup>
                                <m:r>
                                  <a:rPr lang="en-US" sz="24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 (</m:t>
                                </m:r>
                                <m:r>
                                  <a:rPr lang="en-US" sz="24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  <m:r>
                                  <a:rPr lang="en-US" sz="24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  <m:r>
                              <a:rPr lang="en-US" sz="24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−  </m:t>
                            </m:r>
                            <m:sSup>
                              <m:sSupPr>
                                <m:ctrlPr>
                                  <a:rPr lang="en-US" sz="24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  <m:sup>
                                <m:r>
                                  <a:rPr lang="en-US" sz="24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 (</m:t>
                                </m:r>
                                <m:r>
                                  <a:rPr lang="en-US" sz="24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  <m:r>
                                  <a:rPr lang="en-US" sz="24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  <m:r>
                              <a:rPr lang="en-US" sz="24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)</m:t>
                            </m:r>
                          </m:e>
                          <m:sup>
                            <m:r>
                              <a:rPr lang="en-US" sz="24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US" sz="2400" b="1" dirty="0">
                    <a:solidFill>
                      <a:srgbClr val="FF0000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0969" y="3947512"/>
                <a:ext cx="4123949" cy="636264"/>
              </a:xfrm>
              <a:prstGeom prst="rect">
                <a:avLst/>
              </a:prstGeom>
              <a:blipFill rotWithShape="0">
                <a:blip r:embed="rId9"/>
                <a:stretch>
                  <a:fillRect r="-1775" b="-86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7070968" y="4583776"/>
                <a:ext cx="4968027" cy="6362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lvl="1" indent="0">
                  <a:spcBef>
                    <a:spcPts val="1000"/>
                  </a:spcBef>
                  <a:buNone/>
                </a:pPr>
                <a:r>
                  <a:rPr lang="en-US" sz="2400" dirty="0" smtClean="0"/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el-GR" sz="2400" i="1" dirty="0"/>
                          <m:t>θ</m:t>
                        </m:r>
                        <m:r>
                          <m:rPr>
                            <m:nor/>
                          </m:rPr>
                          <a:rPr lang="en-US" sz="2400" b="0" i="1" baseline="-25000" dirty="0" smtClean="0"/>
                          <m:t>1</m:t>
                        </m:r>
                      </m:den>
                    </m:f>
                  </m:oMath>
                </a14:m>
                <a:r>
                  <a:rPr lang="en-US" sz="2400" dirty="0"/>
                  <a:t> 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l-GR" sz="2400" i="1" dirty="0"/>
                          <m:t>θ</m:t>
                        </m:r>
                        <m:r>
                          <m:rPr>
                            <m:nor/>
                          </m:rPr>
                          <a:rPr lang="el-GR" sz="2400" i="1" baseline="-25000" dirty="0"/>
                          <m:t>0</m:t>
                        </m:r>
                        <m:r>
                          <m:rPr>
                            <m:nor/>
                          </m:rPr>
                          <a:rPr lang="en-US" sz="2400" baseline="-25000" dirty="0"/>
                          <m:t> </m:t>
                        </m:r>
                        <m:r>
                          <m:rPr>
                            <m:nor/>
                          </m:rPr>
                          <a:rPr lang="el-GR" sz="2400" dirty="0"/>
                          <m:t>+</m:t>
                        </m:r>
                        <m:r>
                          <m:rPr>
                            <m:nor/>
                          </m:rPr>
                          <a:rPr lang="en-US" sz="2400" dirty="0"/>
                          <m:t> </m:t>
                        </m:r>
                        <m:r>
                          <m:rPr>
                            <m:nor/>
                          </m:rPr>
                          <a:rPr lang="el-GR" sz="2400" i="1" dirty="0"/>
                          <m:t>θ</m:t>
                        </m:r>
                        <m:r>
                          <m:rPr>
                            <m:nor/>
                          </m:rPr>
                          <a:rPr lang="el-GR" sz="2400" i="1" baseline="-25000" dirty="0"/>
                          <m:t>1</m:t>
                        </m:r>
                        <m:r>
                          <m:rPr>
                            <m:nor/>
                          </m:rPr>
                          <a:rPr lang="en-US" sz="2400" i="1" dirty="0"/>
                          <m:t>x</m:t>
                        </m:r>
                        <m:r>
                          <m:rPr>
                            <m:nor/>
                          </m:rPr>
                          <a:rPr lang="en-US" sz="2400" i="1" baseline="30000" dirty="0"/>
                          <m:t>(</m:t>
                        </m:r>
                        <m:r>
                          <m:rPr>
                            <m:nor/>
                          </m:rPr>
                          <a:rPr lang="en-US" sz="2400" i="1" baseline="30000" dirty="0"/>
                          <m:t>i</m:t>
                        </m:r>
                        <m:r>
                          <m:rPr>
                            <m:nor/>
                          </m:rPr>
                          <a:rPr lang="en-US" sz="2400" i="1" baseline="30000" dirty="0"/>
                          <m:t>) </m:t>
                        </m:r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−  </m:t>
                            </m:r>
                            <m:sSup>
                              <m:sSup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 (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US" sz="2400" dirty="0"/>
                  <a:t>)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400" i="1" dirty="0"/>
                      <m:t>x</m:t>
                    </m:r>
                    <m:r>
                      <m:rPr>
                        <m:nor/>
                      </m:rPr>
                      <a:rPr lang="en-US" sz="2400" i="1" baseline="30000" dirty="0"/>
                      <m:t>(</m:t>
                    </m:r>
                    <m:r>
                      <m:rPr>
                        <m:nor/>
                      </m:rPr>
                      <a:rPr lang="en-US" sz="2400" i="1" baseline="30000" dirty="0"/>
                      <m:t>i</m:t>
                    </m:r>
                    <m:r>
                      <m:rPr>
                        <m:nor/>
                      </m:rPr>
                      <a:rPr lang="en-US" sz="2400" i="1" baseline="30000" dirty="0"/>
                      <m:t>)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0968" y="4583776"/>
                <a:ext cx="4968027" cy="636264"/>
              </a:xfrm>
              <a:prstGeom prst="rect">
                <a:avLst/>
              </a:prstGeom>
              <a:blipFill rotWithShape="0">
                <a:blip r:embed="rId10"/>
                <a:stretch>
                  <a:fillRect l="-1963" b="-9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7070968" y="5274086"/>
                <a:ext cx="3040128" cy="4849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smtClean="0"/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r>
                          <m:rPr>
                            <m:nor/>
                          </m:rP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l-GR" i="1" dirty="0"/>
                          <m:t>θ</m:t>
                        </m:r>
                        <m:r>
                          <m:rPr>
                            <m:nor/>
                          </m:rPr>
                          <a:rPr lang="el-GR" i="1" baseline="-25000" dirty="0"/>
                          <m:t>0</m:t>
                        </m:r>
                        <m:r>
                          <m:rPr>
                            <m:nor/>
                          </m:rPr>
                          <a:rPr lang="en-US" baseline="-25000" dirty="0"/>
                          <m:t> </m:t>
                        </m:r>
                        <m:r>
                          <m:rPr>
                            <m:nor/>
                          </m:rPr>
                          <a:rPr lang="el-GR" dirty="0"/>
                          <m:t>+</m:t>
                        </m:r>
                        <m:r>
                          <m:rPr>
                            <m:nor/>
                          </m:rPr>
                          <a:rPr lang="en-US" dirty="0"/>
                          <m:t> </m:t>
                        </m:r>
                        <m:r>
                          <m:rPr>
                            <m:nor/>
                          </m:rPr>
                          <a:rPr lang="el-GR" i="1" dirty="0"/>
                          <m:t>θ</m:t>
                        </m:r>
                        <m:r>
                          <m:rPr>
                            <m:nor/>
                          </m:rPr>
                          <a:rPr lang="el-GR" i="1" baseline="-25000" dirty="0"/>
                          <m:t>1</m:t>
                        </m:r>
                        <m:r>
                          <m:rPr>
                            <m:nor/>
                          </m:rPr>
                          <a:rPr lang="en-US" i="1" dirty="0"/>
                          <m:t>x</m:t>
                        </m:r>
                        <m:r>
                          <a:rPr lang="en-US" i="1" baseline="30000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i="1" baseline="30000" dirty="0"/>
                          <m:t>(</m:t>
                        </m:r>
                        <m:r>
                          <m:rPr>
                            <m:nor/>
                          </m:rPr>
                          <a:rPr lang="en-US" i="1" baseline="30000" dirty="0"/>
                          <m:t>i</m:t>
                        </m:r>
                        <m:r>
                          <m:rPr>
                            <m:nor/>
                          </m:rPr>
                          <a:rPr lang="en-US" i="1" baseline="30000" dirty="0"/>
                          <m:t>)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i="1" dirty="0"/>
                          <m:t>x</m:t>
                        </m:r>
                        <m:r>
                          <m:rPr>
                            <m:nor/>
                          </m:rPr>
                          <a:rPr lang="en-US" i="1" baseline="30000" dirty="0"/>
                          <m:t>(</m:t>
                        </m:r>
                        <m:r>
                          <m:rPr>
                            <m:nor/>
                          </m:rPr>
                          <a:rPr lang="en-US" i="1" baseline="30000" dirty="0"/>
                          <m:t>i</m:t>
                        </m:r>
                        <m:r>
                          <m:rPr>
                            <m:nor/>
                          </m:rPr>
                          <a:rPr lang="en-US" i="1" baseline="30000" dirty="0"/>
                          <m:t>)</m:t>
                        </m:r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0968" y="5274086"/>
                <a:ext cx="3040128" cy="484941"/>
              </a:xfrm>
              <a:prstGeom prst="rect">
                <a:avLst/>
              </a:prstGeom>
              <a:blipFill rotWithShape="0">
                <a:blip r:embed="rId11"/>
                <a:stretch>
                  <a:fillRect l="-1804" t="-78750" b="-128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7104758" y="5856304"/>
                <a:ext cx="2450223" cy="4849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smtClean="0"/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r>
                          <m:rPr>
                            <m:nor/>
                          </m:rP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US" i="1" dirty="0"/>
                          <m:t>y</m:t>
                        </m:r>
                        <m:r>
                          <m:rPr>
                            <m:nor/>
                          </m:rPr>
                          <a:rPr lang="en-US" i="1" dirty="0"/>
                          <m:t>’ </m:t>
                        </m:r>
                        <m:r>
                          <m:rPr>
                            <m:nor/>
                          </m:rPr>
                          <a:rPr lang="en-US" i="1" dirty="0"/>
                          <m:t>(</m:t>
                        </m:r>
                        <m:r>
                          <m:rPr>
                            <m:nor/>
                          </m:rPr>
                          <a:rPr lang="en-US" i="1" baseline="30000" dirty="0"/>
                          <m:t>i</m:t>
                        </m:r>
                        <m:r>
                          <m:rPr>
                            <m:nor/>
                          </m:rPr>
                          <a:rPr lang="en-US" i="1" baseline="30000" dirty="0"/>
                          <m:t>)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i="1" dirty="0"/>
                          <m:t>x</m:t>
                        </m:r>
                        <m:r>
                          <m:rPr>
                            <m:nor/>
                          </m:rPr>
                          <a:rPr lang="en-US" i="1" baseline="30000" dirty="0"/>
                          <m:t>(</m:t>
                        </m:r>
                        <m:r>
                          <m:rPr>
                            <m:nor/>
                          </m:rPr>
                          <a:rPr lang="en-US" i="1" baseline="30000" dirty="0"/>
                          <m:t>i</m:t>
                        </m:r>
                        <m:r>
                          <m:rPr>
                            <m:nor/>
                          </m:rPr>
                          <a:rPr lang="en-US" i="1" baseline="30000" dirty="0"/>
                          <m:t>)</m:t>
                        </m:r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4758" y="5856304"/>
                <a:ext cx="2450223" cy="484941"/>
              </a:xfrm>
              <a:prstGeom prst="rect">
                <a:avLst/>
              </a:prstGeom>
              <a:blipFill rotWithShape="0">
                <a:blip r:embed="rId12"/>
                <a:stretch>
                  <a:fillRect l="-1990" t="-79747" b="-1316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794197" y="5856304"/>
                <a:ext cx="6096000" cy="908069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algn="just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i="1" dirty="0" smtClean="0"/>
                      <m:t>θ</m:t>
                    </m:r>
                    <m:r>
                      <m:rPr>
                        <m:nor/>
                      </m:rPr>
                      <a:rPr lang="en-US" i="1" baseline="-25000" dirty="0" smtClean="0"/>
                      <m:t>0</m:t>
                    </m:r>
                    <m:r>
                      <a:rPr lang="el-GR" i="1" baseline="-25000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:=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i="1" dirty="0"/>
                      <m:t>θ</m:t>
                    </m:r>
                    <m:r>
                      <m:rPr>
                        <m:nor/>
                      </m:rPr>
                      <a:rPr lang="en-US" i="1" baseline="-25000" dirty="0"/>
                      <m:t>0</m:t>
                    </m:r>
                    <m:r>
                      <a:rPr lang="el-GR" i="1" baseline="-25000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- </a:t>
                </a:r>
                <a:r>
                  <a:rPr lang="el-GR" dirty="0"/>
                  <a:t>α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r>
                          <m:rPr>
                            <m:nor/>
                          </m:rP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US" i="1" dirty="0"/>
                          <m:t>y</m:t>
                        </m:r>
                        <m:r>
                          <m:rPr>
                            <m:nor/>
                          </m:rPr>
                          <a:rPr lang="en-US" i="1" dirty="0"/>
                          <m:t>’ </m:t>
                        </m:r>
                        <m:r>
                          <m:rPr>
                            <m:nor/>
                          </m:rPr>
                          <a:rPr lang="en-US" i="1" dirty="0"/>
                          <m:t>(</m:t>
                        </m:r>
                        <m:r>
                          <m:rPr>
                            <m:nor/>
                          </m:rPr>
                          <a:rPr lang="en-US" b="0" i="1" baseline="30000" dirty="0" smtClean="0"/>
                          <m:t>i</m:t>
                        </m:r>
                        <m:r>
                          <m:rPr>
                            <m:nor/>
                          </m:rPr>
                          <a:rPr lang="en-US" i="1" baseline="30000" dirty="0"/>
                          <m:t>)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nary>
                  </m:oMath>
                </a14:m>
                <a:endParaRPr lang="en-US" dirty="0"/>
              </a:p>
              <a:p>
                <a:pPr algn="just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i="1" dirty="0"/>
                      <m:t>θ</m:t>
                    </m:r>
                    <m:r>
                      <m:rPr>
                        <m:nor/>
                      </m:rPr>
                      <a:rPr lang="en-US" i="1" baseline="-25000" dirty="0"/>
                      <m:t>1</m:t>
                    </m:r>
                    <m:r>
                      <a:rPr lang="el-GR" i="1" baseline="-25000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:=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i="1" dirty="0"/>
                      <m:t>θ</m:t>
                    </m:r>
                    <m:r>
                      <m:rPr>
                        <m:nor/>
                      </m:rPr>
                      <a:rPr lang="en-US" i="1" baseline="-25000" dirty="0"/>
                      <m:t>1</m:t>
                    </m:r>
                    <m:r>
                      <a:rPr lang="el-GR" i="1" baseline="-25000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- </a:t>
                </a:r>
                <a:r>
                  <a:rPr lang="el-GR" dirty="0" smtClean="0"/>
                  <a:t>α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r>
                          <m:rPr>
                            <m:nor/>
                          </m:rP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US" i="1" dirty="0"/>
                          <m:t>y</m:t>
                        </m:r>
                        <m:r>
                          <m:rPr>
                            <m:nor/>
                          </m:rPr>
                          <a:rPr lang="en-US" i="1" dirty="0"/>
                          <m:t>’ </m:t>
                        </m:r>
                        <m:r>
                          <m:rPr>
                            <m:nor/>
                          </m:rPr>
                          <a:rPr lang="en-US" i="1" dirty="0"/>
                          <m:t>(</m:t>
                        </m:r>
                        <m:r>
                          <m:rPr>
                            <m:nor/>
                          </m:rPr>
                          <a:rPr lang="en-US" b="0" i="1" baseline="30000" dirty="0" smtClean="0"/>
                          <m:t>i</m:t>
                        </m:r>
                        <m:r>
                          <m:rPr>
                            <m:nor/>
                          </m:rPr>
                          <a:rPr lang="en-US" i="1" baseline="30000" dirty="0"/>
                          <m:t>)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i="1" dirty="0"/>
                          <m:t>x</m:t>
                        </m:r>
                        <m:r>
                          <m:rPr>
                            <m:nor/>
                          </m:rPr>
                          <a:rPr lang="en-US" i="1" baseline="30000" dirty="0"/>
                          <m:t>(</m:t>
                        </m:r>
                        <m:r>
                          <m:rPr>
                            <m:nor/>
                          </m:rPr>
                          <a:rPr lang="en-US" i="1" baseline="30000" dirty="0"/>
                          <m:t>i</m:t>
                        </m:r>
                        <m:r>
                          <m:rPr>
                            <m:nor/>
                          </m:rPr>
                          <a:rPr lang="en-US" i="1" baseline="30000" dirty="0"/>
                          <m:t>)</m:t>
                        </m:r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197" y="5856304"/>
                <a:ext cx="6096000" cy="908069"/>
              </a:xfrm>
              <a:prstGeom prst="rect">
                <a:avLst/>
              </a:prstGeom>
              <a:blipFill rotWithShape="0">
                <a:blip r:embed="rId13"/>
                <a:stretch>
                  <a:fillRect t="-42282" b="-651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18"/>
          <p:cNvSpPr/>
          <p:nvPr/>
        </p:nvSpPr>
        <p:spPr>
          <a:xfrm>
            <a:off x="4566472" y="6290044"/>
            <a:ext cx="27109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OpenSans"/>
              </a:rPr>
              <a:t>batch gradient descent</a:t>
            </a:r>
            <a:endParaRPr lang="en-US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0" name="Ink 19"/>
              <p14:cNvContentPartPr/>
              <p14:nvPr/>
            </p14:nvContentPartPr>
            <p14:xfrm>
              <a:off x="391680" y="614520"/>
              <a:ext cx="10762560" cy="6057720"/>
            </p14:xfrm>
          </p:contentPart>
        </mc:Choice>
        <mc:Fallback xmlns="">
          <p:pic>
            <p:nvPicPr>
              <p:cNvPr id="20" name="Ink 19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84120" y="609480"/>
                <a:ext cx="10775880" cy="6071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72408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4" grpId="0"/>
      <p:bldP spid="9" grpId="0"/>
      <p:bldP spid="3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9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E0D5DEC-29F1-4098-B79F-045E8731CF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Gradient Descent for Linear Regression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184597" y="926495"/>
                <a:ext cx="6096000" cy="1139414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algn="just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sz="2400" i="1" dirty="0" smtClean="0"/>
                      <m:t>θ</m:t>
                    </m:r>
                    <m:r>
                      <m:rPr>
                        <m:nor/>
                      </m:rPr>
                      <a:rPr lang="en-US" sz="2400" i="1" baseline="-25000" dirty="0" smtClean="0"/>
                      <m:t>0</m:t>
                    </m:r>
                    <m:r>
                      <a:rPr lang="el-GR" sz="2400" i="1" baseline="-25000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 :=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sz="2400" i="1" dirty="0"/>
                      <m:t>θ</m:t>
                    </m:r>
                    <m:r>
                      <m:rPr>
                        <m:nor/>
                      </m:rPr>
                      <a:rPr lang="en-US" sz="2400" i="1" baseline="-25000" dirty="0"/>
                      <m:t>0</m:t>
                    </m:r>
                    <m:r>
                      <a:rPr lang="el-GR" sz="2400" i="1" baseline="-25000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 - </a:t>
                </a:r>
                <a:r>
                  <a:rPr lang="el-GR" sz="2400" dirty="0"/>
                  <a:t>α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r>
                          <m:rPr>
                            <m:nor/>
                          </m:rPr>
                          <a:rPr lang="en-US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US" sz="2400" i="1" dirty="0"/>
                          <m:t>y</m:t>
                        </m:r>
                        <m:r>
                          <m:rPr>
                            <m:nor/>
                          </m:rPr>
                          <a:rPr lang="en-US" sz="2400" i="1" dirty="0"/>
                          <m:t>’ (</m:t>
                        </m:r>
                        <m:r>
                          <m:rPr>
                            <m:nor/>
                          </m:rPr>
                          <a:rPr lang="en-US" sz="2400" b="0" i="1" baseline="30000" dirty="0" smtClean="0"/>
                          <m:t>i</m:t>
                        </m:r>
                        <m:r>
                          <m:rPr>
                            <m:nor/>
                          </m:rPr>
                          <a:rPr lang="en-US" sz="2400" i="1" baseline="30000" dirty="0"/>
                          <m:t>)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nary>
                  </m:oMath>
                </a14:m>
                <a:endParaRPr lang="en-US" sz="2400" dirty="0"/>
              </a:p>
              <a:p>
                <a:pPr algn="just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sz="2400" i="1" dirty="0"/>
                      <m:t>θ</m:t>
                    </m:r>
                    <m:r>
                      <m:rPr>
                        <m:nor/>
                      </m:rPr>
                      <a:rPr lang="en-US" sz="2400" i="1" baseline="-25000" dirty="0"/>
                      <m:t>1</m:t>
                    </m:r>
                    <m:r>
                      <a:rPr lang="el-GR" sz="2400" i="1" baseline="-25000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 :=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sz="2400" i="1" dirty="0"/>
                      <m:t>θ</m:t>
                    </m:r>
                    <m:r>
                      <m:rPr>
                        <m:nor/>
                      </m:rPr>
                      <a:rPr lang="en-US" sz="2400" i="1" baseline="-25000" dirty="0"/>
                      <m:t>1</m:t>
                    </m:r>
                    <m:r>
                      <a:rPr lang="el-GR" sz="2400" i="1" baseline="-25000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 - </a:t>
                </a:r>
                <a:r>
                  <a:rPr lang="el-GR" sz="2400" dirty="0" smtClean="0"/>
                  <a:t>α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r>
                          <m:rPr>
                            <m:nor/>
                          </m:rPr>
                          <a:rPr lang="en-US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US" sz="2400" i="1" dirty="0"/>
                          <m:t>y</m:t>
                        </m:r>
                        <m:r>
                          <m:rPr>
                            <m:nor/>
                          </m:rPr>
                          <a:rPr lang="en-US" sz="2400" i="1" dirty="0"/>
                          <m:t>’ (</m:t>
                        </m:r>
                        <m:r>
                          <m:rPr>
                            <m:nor/>
                          </m:rPr>
                          <a:rPr lang="en-US" sz="2400" b="0" i="1" baseline="30000" dirty="0" smtClean="0"/>
                          <m:t>i</m:t>
                        </m:r>
                        <m:r>
                          <m:rPr>
                            <m:nor/>
                          </m:rPr>
                          <a:rPr lang="en-US" sz="2400" i="1" baseline="30000" dirty="0"/>
                          <m:t>)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sz="2400" i="1" dirty="0"/>
                          <m:t>x</m:t>
                        </m:r>
                        <m:r>
                          <m:rPr>
                            <m:nor/>
                          </m:rPr>
                          <a:rPr lang="en-US" sz="2400" i="1" baseline="30000" dirty="0"/>
                          <m:t>(</m:t>
                        </m:r>
                        <m:r>
                          <m:rPr>
                            <m:nor/>
                          </m:rPr>
                          <a:rPr lang="en-US" sz="2400" i="1" baseline="30000" dirty="0"/>
                          <m:t>i</m:t>
                        </m:r>
                        <m:r>
                          <m:rPr>
                            <m:nor/>
                          </m:rPr>
                          <a:rPr lang="en-US" sz="2400" i="1" baseline="30000" dirty="0"/>
                          <m:t>)</m:t>
                        </m:r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597" y="926495"/>
                <a:ext cx="6096000" cy="1139414"/>
              </a:xfrm>
              <a:prstGeom prst="rect">
                <a:avLst/>
              </a:prstGeom>
              <a:blipFill rotWithShape="0">
                <a:blip r:embed="rId2"/>
                <a:stretch>
                  <a:fillRect b="-4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/>
              <p14:cNvContentPartPr/>
              <p14:nvPr/>
            </p14:nvContentPartPr>
            <p14:xfrm>
              <a:off x="398160" y="718920"/>
              <a:ext cx="11403720" cy="574272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94560" y="712080"/>
                <a:ext cx="11415600" cy="5758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80185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2419350"/>
            <a:ext cx="10515600" cy="2143125"/>
          </a:xfrm>
        </p:spPr>
        <p:txBody>
          <a:bodyPr>
            <a:normAutofit/>
          </a:bodyPr>
          <a:lstStyle/>
          <a:p>
            <a:pPr algn="ctr"/>
            <a:r>
              <a:rPr lang="en-US" sz="13800" dirty="0" smtClean="0"/>
              <a:t>Q &amp; A</a:t>
            </a:r>
            <a:endParaRPr lang="en-US" sz="138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9394200" y="2241360"/>
              <a:ext cx="360" cy="36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384840" y="2232000"/>
                <a:ext cx="19080" cy="1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35516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606286" y="1088335"/>
          <a:ext cx="1401417" cy="334899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15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99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4959"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b="1" u="none" strike="noStrike" dirty="0">
                          <a:effectLst/>
                        </a:rPr>
                        <a:t>x</a:t>
                      </a:r>
                      <a:endParaRPr lang="en-US" sz="3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b="1" u="none" strike="noStrike" dirty="0">
                          <a:effectLst/>
                        </a:rPr>
                        <a:t>f(x)</a:t>
                      </a:r>
                      <a:endParaRPr lang="en-US" sz="3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4959"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 dirty="0">
                          <a:effectLst/>
                        </a:rPr>
                        <a:t>0</a:t>
                      </a:r>
                      <a:endParaRPr lang="en-US" sz="3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 dirty="0">
                          <a:effectLst/>
                        </a:rPr>
                        <a:t>0</a:t>
                      </a:r>
                      <a:endParaRPr lang="en-US" sz="3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4959"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 dirty="0">
                          <a:effectLst/>
                        </a:rPr>
                        <a:t>1</a:t>
                      </a:r>
                      <a:endParaRPr lang="en-US" sz="3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 dirty="0">
                          <a:effectLst/>
                        </a:rPr>
                        <a:t>5</a:t>
                      </a:r>
                      <a:endParaRPr lang="en-US" sz="3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4959"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 dirty="0">
                          <a:effectLst/>
                        </a:rPr>
                        <a:t>2</a:t>
                      </a:r>
                      <a:endParaRPr lang="en-US" sz="3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 dirty="0">
                          <a:effectLst/>
                        </a:rPr>
                        <a:t>10</a:t>
                      </a:r>
                      <a:endParaRPr lang="en-US" sz="3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4959"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 dirty="0">
                          <a:effectLst/>
                        </a:rPr>
                        <a:t>3</a:t>
                      </a:r>
                      <a:endParaRPr lang="en-US" sz="3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 dirty="0">
                          <a:effectLst/>
                        </a:rPr>
                        <a:t>15</a:t>
                      </a:r>
                      <a:endParaRPr lang="en-US" sz="3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4959"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 dirty="0">
                          <a:effectLst/>
                        </a:rPr>
                        <a:t>4</a:t>
                      </a:r>
                      <a:endParaRPr lang="en-US" sz="3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 dirty="0">
                          <a:effectLst/>
                        </a:rPr>
                        <a:t>20</a:t>
                      </a:r>
                      <a:endParaRPr lang="en-US" sz="3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8081" y="748146"/>
            <a:ext cx="6245084" cy="5274968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7E0D5DEC-29F1-4098-B79F-045E8731CF6C}"/>
              </a:ext>
            </a:extLst>
          </p:cNvPr>
          <p:cNvSpPr txBox="1">
            <a:spLocks/>
          </p:cNvSpPr>
          <p:nvPr/>
        </p:nvSpPr>
        <p:spPr>
          <a:xfrm>
            <a:off x="0" y="66502"/>
            <a:ext cx="12192000" cy="68164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solidFill>
                  <a:schemeClr val="bg1"/>
                </a:solidFill>
                <a:latin typeface="+mn-lt"/>
              </a:rPr>
              <a:t>Slope of line</a:t>
            </a:r>
            <a:endParaRPr lang="en-US" sz="32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096000" y="3856383"/>
            <a:ext cx="740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  <a:r>
              <a:rPr lang="en-US" dirty="0" smtClean="0"/>
              <a:t>, f(1)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836908" y="3022060"/>
            <a:ext cx="740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2, f(2)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735480" y="780840"/>
              <a:ext cx="10347840" cy="446904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28640" y="774360"/>
                <a:ext cx="10360800" cy="4482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0907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E0D5DEC-29F1-4098-B79F-045E8731CF6C}"/>
              </a:ext>
            </a:extLst>
          </p:cNvPr>
          <p:cNvSpPr txBox="1">
            <a:spLocks/>
          </p:cNvSpPr>
          <p:nvPr/>
        </p:nvSpPr>
        <p:spPr>
          <a:xfrm>
            <a:off x="0" y="66502"/>
            <a:ext cx="12192000" cy="68164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</a:rPr>
              <a:t>Slope of line</a:t>
            </a:r>
            <a:endParaRPr lang="en-US" sz="3200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93913"/>
            <a:ext cx="5128798" cy="436120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5502" y="993914"/>
            <a:ext cx="4654620" cy="436120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590261" y="6182138"/>
            <a:ext cx="106017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3200" dirty="0"/>
              <a:t>Δ</a:t>
            </a:r>
            <a:r>
              <a:rPr lang="en-US" sz="3200" dirty="0" smtClean="0"/>
              <a:t>x=b-a           </a:t>
            </a:r>
            <a:r>
              <a:rPr lang="el-GR" sz="3200" dirty="0" smtClean="0"/>
              <a:t>Δ</a:t>
            </a:r>
            <a:r>
              <a:rPr lang="en-US" sz="3200" dirty="0"/>
              <a:t>y = f(b) - f(a</a:t>
            </a:r>
            <a:r>
              <a:rPr lang="en-US" sz="3200" dirty="0" smtClean="0"/>
              <a:t>)                    slope = </a:t>
            </a:r>
            <a:r>
              <a:rPr lang="el-GR" sz="3200" dirty="0"/>
              <a:t>Δ</a:t>
            </a:r>
            <a:r>
              <a:rPr lang="en-US" sz="3200" dirty="0" smtClean="0"/>
              <a:t>y / </a:t>
            </a:r>
            <a:r>
              <a:rPr lang="el-GR" sz="3200" dirty="0"/>
              <a:t>Δ</a:t>
            </a:r>
            <a:r>
              <a:rPr lang="en-US" sz="3200" dirty="0"/>
              <a:t>x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1569240" y="2283840"/>
              <a:ext cx="9137520" cy="45194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64200" y="2279160"/>
                <a:ext cx="9151200" cy="4532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09396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/>
          </p:nvPr>
        </p:nvGraphicFramePr>
        <p:xfrm>
          <a:off x="0" y="1152940"/>
          <a:ext cx="1401417" cy="342850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15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99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37678"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b="1" u="none" strike="noStrike" dirty="0">
                          <a:effectLst/>
                        </a:rPr>
                        <a:t>x</a:t>
                      </a:r>
                      <a:endParaRPr lang="en-US" sz="3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b="1" u="none" strike="noStrike" dirty="0">
                          <a:effectLst/>
                        </a:rPr>
                        <a:t>f(x)</a:t>
                      </a:r>
                      <a:endParaRPr lang="en-US" sz="3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4959"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 dirty="0">
                          <a:effectLst/>
                        </a:rPr>
                        <a:t>0</a:t>
                      </a:r>
                      <a:endParaRPr lang="en-US" sz="3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 dirty="0" smtClean="0">
                          <a:effectLst/>
                        </a:rPr>
                        <a:t>5</a:t>
                      </a:r>
                      <a:endParaRPr lang="en-US" sz="3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4959"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 dirty="0">
                          <a:effectLst/>
                        </a:rPr>
                        <a:t>1</a:t>
                      </a:r>
                      <a:endParaRPr lang="en-US" sz="3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 dirty="0" smtClean="0">
                          <a:effectLst/>
                        </a:rPr>
                        <a:t>10</a:t>
                      </a:r>
                      <a:endParaRPr lang="en-US" sz="3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4959"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 dirty="0">
                          <a:effectLst/>
                        </a:rPr>
                        <a:t>2</a:t>
                      </a:r>
                      <a:endParaRPr lang="en-US" sz="3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 dirty="0" smtClean="0">
                          <a:effectLst/>
                        </a:rPr>
                        <a:t>15</a:t>
                      </a:r>
                      <a:endParaRPr lang="en-US" sz="3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4959"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 dirty="0">
                          <a:effectLst/>
                        </a:rPr>
                        <a:t>3</a:t>
                      </a:r>
                      <a:endParaRPr lang="en-US" sz="3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20</a:t>
                      </a:r>
                      <a:endParaRPr lang="en-US" sz="3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4959"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 dirty="0">
                          <a:effectLst/>
                        </a:rPr>
                        <a:t>4</a:t>
                      </a:r>
                      <a:endParaRPr lang="en-US" sz="3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 dirty="0" smtClean="0">
                          <a:effectLst/>
                        </a:rPr>
                        <a:t>25</a:t>
                      </a:r>
                      <a:endParaRPr lang="en-US" sz="3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" name="Title 4">
            <a:extLst>
              <a:ext uri="{FF2B5EF4-FFF2-40B4-BE49-F238E27FC236}">
                <a16:creationId xmlns:a16="http://schemas.microsoft.com/office/drawing/2014/main" id="{7E0D5DEC-29F1-4098-B79F-045E8731CF6C}"/>
              </a:ext>
            </a:extLst>
          </p:cNvPr>
          <p:cNvSpPr txBox="1">
            <a:spLocks/>
          </p:cNvSpPr>
          <p:nvPr/>
        </p:nvSpPr>
        <p:spPr>
          <a:xfrm>
            <a:off x="0" y="66502"/>
            <a:ext cx="12192000" cy="68164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</a:rPr>
              <a:t>Slope of line</a:t>
            </a:r>
            <a:endParaRPr lang="en-US" sz="3200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7439" y="1093304"/>
            <a:ext cx="3859692" cy="4750904"/>
          </a:xfrm>
          <a:prstGeom prst="rect">
            <a:avLst/>
          </a:prstGeom>
        </p:spPr>
      </p:pic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5655364" y="1272208"/>
          <a:ext cx="1401417" cy="334899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15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99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4959"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b="1" u="none" strike="noStrike" dirty="0">
                          <a:effectLst/>
                        </a:rPr>
                        <a:t>x</a:t>
                      </a:r>
                      <a:endParaRPr lang="en-US" sz="3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b="1" u="none" strike="noStrike" dirty="0">
                          <a:effectLst/>
                        </a:rPr>
                        <a:t>f(x)</a:t>
                      </a:r>
                      <a:endParaRPr lang="en-US" sz="3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4959"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 dirty="0">
                          <a:effectLst/>
                        </a:rPr>
                        <a:t>0</a:t>
                      </a:r>
                      <a:endParaRPr lang="en-US" sz="3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 dirty="0">
                          <a:effectLst/>
                        </a:rPr>
                        <a:t>0</a:t>
                      </a:r>
                      <a:endParaRPr lang="en-US" sz="3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4959"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 dirty="0">
                          <a:effectLst/>
                        </a:rPr>
                        <a:t>1</a:t>
                      </a:r>
                      <a:endParaRPr lang="en-US" sz="3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 dirty="0" smtClean="0">
                          <a:effectLst/>
                        </a:rPr>
                        <a:t>10</a:t>
                      </a:r>
                      <a:endParaRPr lang="en-US" sz="3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4959"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 dirty="0">
                          <a:effectLst/>
                        </a:rPr>
                        <a:t>2</a:t>
                      </a:r>
                      <a:endParaRPr lang="en-US" sz="3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 dirty="0" smtClean="0">
                          <a:effectLst/>
                        </a:rPr>
                        <a:t>20</a:t>
                      </a:r>
                      <a:endParaRPr lang="en-US" sz="3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4959"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 dirty="0">
                          <a:effectLst/>
                        </a:rPr>
                        <a:t>3</a:t>
                      </a:r>
                      <a:endParaRPr lang="en-US" sz="3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30</a:t>
                      </a:r>
                      <a:endParaRPr lang="en-US" sz="3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4959"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 dirty="0">
                          <a:effectLst/>
                        </a:rPr>
                        <a:t>4</a:t>
                      </a:r>
                      <a:endParaRPr lang="en-US" sz="3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 dirty="0" smtClean="0">
                          <a:effectLst/>
                        </a:rPr>
                        <a:t>40</a:t>
                      </a:r>
                      <a:endParaRPr lang="en-US" sz="3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4835" y="1093305"/>
            <a:ext cx="4817165" cy="475090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Ink 3"/>
              <p14:cNvContentPartPr/>
              <p14:nvPr/>
            </p14:nvContentPartPr>
            <p14:xfrm>
              <a:off x="307440" y="757440"/>
              <a:ext cx="11381040" cy="608904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01320" y="753120"/>
                <a:ext cx="11395440" cy="6102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97217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E0D5DEC-29F1-4098-B79F-045E8731CF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The Slope of a Curve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5869" y="1804786"/>
            <a:ext cx="3876131" cy="4900814"/>
          </a:xfrm>
          <a:prstGeom prst="rect">
            <a:avLst/>
          </a:prstGeom>
        </p:spPr>
      </p:pic>
      <p:graphicFrame>
        <p:nvGraphicFramePr>
          <p:cNvPr id="8" name="Table 7"/>
          <p:cNvGraphicFramePr>
            <a:graphicFrameLocks noGrp="1"/>
          </p:cNvGraphicFramePr>
          <p:nvPr>
            <p:extLst/>
          </p:nvPr>
        </p:nvGraphicFramePr>
        <p:xfrm>
          <a:off x="0" y="1804786"/>
          <a:ext cx="1356360" cy="497205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248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8801"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b="1" u="none" strike="noStrike" dirty="0">
                          <a:effectLst/>
                        </a:rPr>
                        <a:t>x</a:t>
                      </a:r>
                      <a:endParaRPr lang="en-US" sz="3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b="1" u="none" strike="noStrike" dirty="0">
                          <a:effectLst/>
                        </a:rPr>
                        <a:t>f(x)</a:t>
                      </a:r>
                      <a:endParaRPr lang="en-US" sz="3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8801"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 dirty="0">
                          <a:effectLst/>
                        </a:rPr>
                        <a:t>0</a:t>
                      </a:r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 dirty="0" smtClean="0">
                          <a:effectLst/>
                        </a:rPr>
                        <a:t>0</a:t>
                      </a:r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8801"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>
                          <a:effectLst/>
                        </a:rPr>
                        <a:t>1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1</a:t>
                      </a:r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8801"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>
                          <a:effectLst/>
                        </a:rPr>
                        <a:t>-1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1</a:t>
                      </a:r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8801"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>
                          <a:effectLst/>
                        </a:rPr>
                        <a:t>2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4</a:t>
                      </a:r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8801"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>
                          <a:effectLst/>
                        </a:rPr>
                        <a:t>-2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4</a:t>
                      </a:r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8801"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>
                          <a:effectLst/>
                        </a:rPr>
                        <a:t>3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9</a:t>
                      </a:r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08801"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>
                          <a:effectLst/>
                        </a:rPr>
                        <a:t>-3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9</a:t>
                      </a:r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08801"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>
                          <a:effectLst/>
                        </a:rPr>
                        <a:t>4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16</a:t>
                      </a:r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08801"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 dirty="0">
                          <a:effectLst/>
                        </a:rPr>
                        <a:t>-4</a:t>
                      </a:r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16</a:t>
                      </a:r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/>
          </p:nvPr>
        </p:nvGraphicFramePr>
        <p:xfrm>
          <a:off x="6761480" y="1733550"/>
          <a:ext cx="1356360" cy="497205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248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8801"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b="1" u="none" strike="noStrike" dirty="0">
                          <a:effectLst/>
                        </a:rPr>
                        <a:t>x</a:t>
                      </a:r>
                      <a:endParaRPr lang="en-US" sz="3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b="1" u="none" strike="noStrike" dirty="0">
                          <a:effectLst/>
                        </a:rPr>
                        <a:t>f(x)</a:t>
                      </a:r>
                      <a:endParaRPr lang="en-US" sz="3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8801"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 dirty="0">
                          <a:effectLst/>
                        </a:rPr>
                        <a:t>0</a:t>
                      </a:r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 dirty="0">
                          <a:effectLst/>
                        </a:rPr>
                        <a:t>5</a:t>
                      </a:r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8801"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>
                          <a:effectLst/>
                        </a:rPr>
                        <a:t>1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 dirty="0">
                          <a:effectLst/>
                        </a:rPr>
                        <a:t>6</a:t>
                      </a:r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8801"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>
                          <a:effectLst/>
                        </a:rPr>
                        <a:t>-1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 dirty="0">
                          <a:effectLst/>
                        </a:rPr>
                        <a:t>6</a:t>
                      </a:r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8801"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>
                          <a:effectLst/>
                        </a:rPr>
                        <a:t>2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 dirty="0">
                          <a:effectLst/>
                        </a:rPr>
                        <a:t>9</a:t>
                      </a:r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8801"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>
                          <a:effectLst/>
                        </a:rPr>
                        <a:t>-2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 dirty="0">
                          <a:effectLst/>
                        </a:rPr>
                        <a:t>9</a:t>
                      </a:r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8801"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>
                          <a:effectLst/>
                        </a:rPr>
                        <a:t>3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 dirty="0">
                          <a:effectLst/>
                        </a:rPr>
                        <a:t>14</a:t>
                      </a:r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08801"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>
                          <a:effectLst/>
                        </a:rPr>
                        <a:t>-3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 dirty="0">
                          <a:effectLst/>
                        </a:rPr>
                        <a:t>14</a:t>
                      </a:r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08801"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>
                          <a:effectLst/>
                        </a:rPr>
                        <a:t>4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 dirty="0">
                          <a:effectLst/>
                        </a:rPr>
                        <a:t>21</a:t>
                      </a:r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08801"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>
                          <a:effectLst/>
                        </a:rPr>
                        <a:t>-4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 dirty="0">
                          <a:effectLst/>
                        </a:rPr>
                        <a:t>21</a:t>
                      </a:r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1760" y="1804786"/>
            <a:ext cx="3632291" cy="490081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02046" y="984078"/>
            <a:ext cx="22331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f(x) = x</a:t>
            </a:r>
            <a:r>
              <a:rPr lang="en-US" sz="3200" baseline="30000" dirty="0" smtClean="0"/>
              <a:t>2</a:t>
            </a:r>
            <a:endParaRPr lang="en-US" sz="3200" baseline="30000" dirty="0"/>
          </a:p>
        </p:txBody>
      </p:sp>
      <p:sp>
        <p:nvSpPr>
          <p:cNvPr id="14" name="TextBox 13"/>
          <p:cNvSpPr txBox="1"/>
          <p:nvPr/>
        </p:nvSpPr>
        <p:spPr>
          <a:xfrm>
            <a:off x="7600686" y="984078"/>
            <a:ext cx="22331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f(x) = </a:t>
            </a:r>
            <a:r>
              <a:rPr lang="en-US" sz="3200" dirty="0"/>
              <a:t>x</a:t>
            </a:r>
            <a:r>
              <a:rPr lang="en-US" sz="3200" baseline="30000" dirty="0"/>
              <a:t>2 </a:t>
            </a:r>
            <a:r>
              <a:rPr lang="en-US" sz="3200" dirty="0" smtClean="0"/>
              <a:t>+ 5</a:t>
            </a:r>
            <a:endParaRPr lang="en-US" sz="3200" baseline="30000" dirty="0"/>
          </a:p>
        </p:txBody>
      </p:sp>
      <p:sp>
        <p:nvSpPr>
          <p:cNvPr id="20" name="Freeform 19"/>
          <p:cNvSpPr/>
          <p:nvPr/>
        </p:nvSpPr>
        <p:spPr>
          <a:xfrm>
            <a:off x="1921565" y="2067339"/>
            <a:ext cx="2570922" cy="4081733"/>
          </a:xfrm>
          <a:custGeom>
            <a:avLst/>
            <a:gdLst>
              <a:gd name="connsiteX0" fmla="*/ 2570922 w 2570922"/>
              <a:gd name="connsiteY0" fmla="*/ 13252 h 4081733"/>
              <a:gd name="connsiteX1" fmla="*/ 1895061 w 2570922"/>
              <a:gd name="connsiteY1" fmla="*/ 3220278 h 4081733"/>
              <a:gd name="connsiteX2" fmla="*/ 1550505 w 2570922"/>
              <a:gd name="connsiteY2" fmla="*/ 3869635 h 4081733"/>
              <a:gd name="connsiteX3" fmla="*/ 1285461 w 2570922"/>
              <a:gd name="connsiteY3" fmla="*/ 4081670 h 4081733"/>
              <a:gd name="connsiteX4" fmla="*/ 993913 w 2570922"/>
              <a:gd name="connsiteY4" fmla="*/ 3882887 h 4081733"/>
              <a:gd name="connsiteX5" fmla="*/ 689113 w 2570922"/>
              <a:gd name="connsiteY5" fmla="*/ 3207026 h 4081733"/>
              <a:gd name="connsiteX6" fmla="*/ 384313 w 2570922"/>
              <a:gd name="connsiteY6" fmla="*/ 2040835 h 4081733"/>
              <a:gd name="connsiteX7" fmla="*/ 92765 w 2570922"/>
              <a:gd name="connsiteY7" fmla="*/ 463826 h 4081733"/>
              <a:gd name="connsiteX8" fmla="*/ 0 w 2570922"/>
              <a:gd name="connsiteY8" fmla="*/ 0 h 4081733"/>
              <a:gd name="connsiteX9" fmla="*/ 0 w 2570922"/>
              <a:gd name="connsiteY9" fmla="*/ 0 h 4081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570922" h="4081733">
                <a:moveTo>
                  <a:pt x="2570922" y="13252"/>
                </a:moveTo>
                <a:cubicBezTo>
                  <a:pt x="2318026" y="1295400"/>
                  <a:pt x="2065130" y="2577548"/>
                  <a:pt x="1895061" y="3220278"/>
                </a:cubicBezTo>
                <a:cubicBezTo>
                  <a:pt x="1724992" y="3863008"/>
                  <a:pt x="1652105" y="3726070"/>
                  <a:pt x="1550505" y="3869635"/>
                </a:cubicBezTo>
                <a:cubicBezTo>
                  <a:pt x="1448905" y="4013200"/>
                  <a:pt x="1378226" y="4079461"/>
                  <a:pt x="1285461" y="4081670"/>
                </a:cubicBezTo>
                <a:cubicBezTo>
                  <a:pt x="1192696" y="4083879"/>
                  <a:pt x="1093304" y="4028661"/>
                  <a:pt x="993913" y="3882887"/>
                </a:cubicBezTo>
                <a:cubicBezTo>
                  <a:pt x="894522" y="3737113"/>
                  <a:pt x="790713" y="3514035"/>
                  <a:pt x="689113" y="3207026"/>
                </a:cubicBezTo>
                <a:cubicBezTo>
                  <a:pt x="587513" y="2900017"/>
                  <a:pt x="483704" y="2498035"/>
                  <a:pt x="384313" y="2040835"/>
                </a:cubicBezTo>
                <a:cubicBezTo>
                  <a:pt x="284922" y="1583635"/>
                  <a:pt x="156817" y="803965"/>
                  <a:pt x="92765" y="463826"/>
                </a:cubicBezTo>
                <a:cubicBezTo>
                  <a:pt x="28713" y="123687"/>
                  <a:pt x="0" y="0"/>
                  <a:pt x="0" y="0"/>
                </a:cubicBezTo>
                <a:lnTo>
                  <a:pt x="0" y="0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20"/>
          <p:cNvSpPr/>
          <p:nvPr/>
        </p:nvSpPr>
        <p:spPr>
          <a:xfrm>
            <a:off x="8786191" y="2080591"/>
            <a:ext cx="3048000" cy="3260106"/>
          </a:xfrm>
          <a:custGeom>
            <a:avLst/>
            <a:gdLst>
              <a:gd name="connsiteX0" fmla="*/ 3048000 w 3048000"/>
              <a:gd name="connsiteY0" fmla="*/ 0 h 3260106"/>
              <a:gd name="connsiteX1" fmla="*/ 2796209 w 3048000"/>
              <a:gd name="connsiteY1" fmla="*/ 622852 h 3260106"/>
              <a:gd name="connsiteX2" fmla="*/ 2438400 w 3048000"/>
              <a:gd name="connsiteY2" fmla="*/ 1775792 h 3260106"/>
              <a:gd name="connsiteX3" fmla="*/ 2107096 w 3048000"/>
              <a:gd name="connsiteY3" fmla="*/ 2623931 h 3260106"/>
              <a:gd name="connsiteX4" fmla="*/ 1802296 w 3048000"/>
              <a:gd name="connsiteY4" fmla="*/ 3087757 h 3260106"/>
              <a:gd name="connsiteX5" fmla="*/ 1510748 w 3048000"/>
              <a:gd name="connsiteY5" fmla="*/ 3260035 h 3260106"/>
              <a:gd name="connsiteX6" fmla="*/ 1179444 w 3048000"/>
              <a:gd name="connsiteY6" fmla="*/ 3101009 h 3260106"/>
              <a:gd name="connsiteX7" fmla="*/ 874644 w 3048000"/>
              <a:gd name="connsiteY7" fmla="*/ 2584174 h 3260106"/>
              <a:gd name="connsiteX8" fmla="*/ 543339 w 3048000"/>
              <a:gd name="connsiteY8" fmla="*/ 1775792 h 3260106"/>
              <a:gd name="connsiteX9" fmla="*/ 212035 w 3048000"/>
              <a:gd name="connsiteY9" fmla="*/ 636105 h 3260106"/>
              <a:gd name="connsiteX10" fmla="*/ 0 w 3048000"/>
              <a:gd name="connsiteY10" fmla="*/ 66261 h 3260106"/>
              <a:gd name="connsiteX11" fmla="*/ 0 w 3048000"/>
              <a:gd name="connsiteY11" fmla="*/ 66261 h 32601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048000" h="3260106">
                <a:moveTo>
                  <a:pt x="3048000" y="0"/>
                </a:moveTo>
                <a:cubicBezTo>
                  <a:pt x="2972904" y="163443"/>
                  <a:pt x="2897809" y="326887"/>
                  <a:pt x="2796209" y="622852"/>
                </a:cubicBezTo>
                <a:cubicBezTo>
                  <a:pt x="2694609" y="918817"/>
                  <a:pt x="2553252" y="1442279"/>
                  <a:pt x="2438400" y="1775792"/>
                </a:cubicBezTo>
                <a:cubicBezTo>
                  <a:pt x="2323548" y="2109305"/>
                  <a:pt x="2213113" y="2405270"/>
                  <a:pt x="2107096" y="2623931"/>
                </a:cubicBezTo>
                <a:cubicBezTo>
                  <a:pt x="2001079" y="2842592"/>
                  <a:pt x="1901687" y="2981740"/>
                  <a:pt x="1802296" y="3087757"/>
                </a:cubicBezTo>
                <a:cubicBezTo>
                  <a:pt x="1702905" y="3193774"/>
                  <a:pt x="1614557" y="3257826"/>
                  <a:pt x="1510748" y="3260035"/>
                </a:cubicBezTo>
                <a:cubicBezTo>
                  <a:pt x="1406939" y="3262244"/>
                  <a:pt x="1285461" y="3213652"/>
                  <a:pt x="1179444" y="3101009"/>
                </a:cubicBezTo>
                <a:cubicBezTo>
                  <a:pt x="1073427" y="2988366"/>
                  <a:pt x="980661" y="2805043"/>
                  <a:pt x="874644" y="2584174"/>
                </a:cubicBezTo>
                <a:cubicBezTo>
                  <a:pt x="768627" y="2363305"/>
                  <a:pt x="653774" y="2100470"/>
                  <a:pt x="543339" y="1775792"/>
                </a:cubicBezTo>
                <a:cubicBezTo>
                  <a:pt x="432904" y="1451114"/>
                  <a:pt x="302591" y="921027"/>
                  <a:pt x="212035" y="636105"/>
                </a:cubicBezTo>
                <a:cubicBezTo>
                  <a:pt x="121479" y="351183"/>
                  <a:pt x="0" y="66261"/>
                  <a:pt x="0" y="66261"/>
                </a:cubicBezTo>
                <a:lnTo>
                  <a:pt x="0" y="66261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" name="Ink 1"/>
              <p14:cNvContentPartPr/>
              <p14:nvPr/>
            </p14:nvContentPartPr>
            <p14:xfrm>
              <a:off x="441720" y="1447200"/>
              <a:ext cx="11148840" cy="49813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35960" y="1442160"/>
                <a:ext cx="11164320" cy="4992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18489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  <p:bldP spid="20" grpId="0" animBg="1"/>
      <p:bldP spid="2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2419350"/>
            <a:ext cx="10515600" cy="2143125"/>
          </a:xfrm>
        </p:spPr>
        <p:txBody>
          <a:bodyPr>
            <a:normAutofit/>
          </a:bodyPr>
          <a:lstStyle/>
          <a:p>
            <a:pPr algn="ctr"/>
            <a:r>
              <a:rPr lang="en-US" sz="13800" dirty="0" smtClean="0"/>
              <a:t>Q &amp; A</a:t>
            </a:r>
            <a:endParaRPr lang="en-US" sz="13800" dirty="0"/>
          </a:p>
        </p:txBody>
      </p:sp>
    </p:spTree>
    <p:extLst>
      <p:ext uri="{BB962C8B-B14F-4D97-AF65-F5344CB8AC3E}">
        <p14:creationId xmlns:p14="http://schemas.microsoft.com/office/powerpoint/2010/main" val="763358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9807</TotalTime>
  <Words>982</Words>
  <Application>Microsoft Office PowerPoint</Application>
  <PresentationFormat>Widescreen</PresentationFormat>
  <Paragraphs>454</Paragraphs>
  <Slides>43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1" baseType="lpstr">
      <vt:lpstr>Arial</vt:lpstr>
      <vt:lpstr>Calibri</vt:lpstr>
      <vt:lpstr>Calibri Light</vt:lpstr>
      <vt:lpstr>Cambria Math</vt:lpstr>
      <vt:lpstr>Century Schoolbook</vt:lpstr>
      <vt:lpstr>Nafees Web Naskh</vt:lpstr>
      <vt:lpstr>OpenSans</vt:lpstr>
      <vt:lpstr>Office Theme</vt:lpstr>
      <vt:lpstr>Artificial Neural Networks</vt:lpstr>
      <vt:lpstr>PowerPoint Presentation</vt:lpstr>
      <vt:lpstr>Intuition Behind Derivatives</vt:lpstr>
      <vt:lpstr>PowerPoint Presentation</vt:lpstr>
      <vt:lpstr>PowerPoint Presentation</vt:lpstr>
      <vt:lpstr>PowerPoint Presentation</vt:lpstr>
      <vt:lpstr>PowerPoint Presentation</vt:lpstr>
      <vt:lpstr>The Slope of a Curve</vt:lpstr>
      <vt:lpstr>Q &amp; A</vt:lpstr>
      <vt:lpstr>Finding Minima and Maxima</vt:lpstr>
      <vt:lpstr>PowerPoint Presentation</vt:lpstr>
      <vt:lpstr>Finding Minima and Maxima</vt:lpstr>
      <vt:lpstr>Finding Minima and Maxima</vt:lpstr>
      <vt:lpstr>Finding Minima and Maxima</vt:lpstr>
      <vt:lpstr>Finding Minima and Maxima</vt:lpstr>
      <vt:lpstr>Finding Minima and Maxima</vt:lpstr>
      <vt:lpstr>Q &amp; A</vt:lpstr>
      <vt:lpstr>Gradient Descent</vt:lpstr>
      <vt:lpstr>Gradient Descent is just like Agile Methodology</vt:lpstr>
      <vt:lpstr>Gradient Descent</vt:lpstr>
      <vt:lpstr>Gradient Descent</vt:lpstr>
      <vt:lpstr>Gradient Descent</vt:lpstr>
      <vt:lpstr>Gradient Descent</vt:lpstr>
      <vt:lpstr>Gradient Descent</vt:lpstr>
      <vt:lpstr>Gradient Descent</vt:lpstr>
      <vt:lpstr>Q &amp; A</vt:lpstr>
      <vt:lpstr>Impact of learning rate in Gradient Descent</vt:lpstr>
      <vt:lpstr>Impact of learning rate in Gradient Descent</vt:lpstr>
      <vt:lpstr>Impact of learning rate in Gradient Descent</vt:lpstr>
      <vt:lpstr>Q &amp; A</vt:lpstr>
      <vt:lpstr>How to implement Gradient Descent</vt:lpstr>
      <vt:lpstr>How to implement Gradient Descent</vt:lpstr>
      <vt:lpstr>How to implement Gradient Descent</vt:lpstr>
      <vt:lpstr>PowerPoint Presentation</vt:lpstr>
      <vt:lpstr>How to implement Gradient Descent</vt:lpstr>
      <vt:lpstr>How to implement Gradient Descent</vt:lpstr>
      <vt:lpstr>How to implement Gradient Descent</vt:lpstr>
      <vt:lpstr>Q &amp; A</vt:lpstr>
      <vt:lpstr>Gradient Descent for Linear Regression</vt:lpstr>
      <vt:lpstr>Gradient Descent for Linear Regression</vt:lpstr>
      <vt:lpstr>Gradient Descent for Linear Regression</vt:lpstr>
      <vt:lpstr>Gradient Descent for Linear Regression</vt:lpstr>
      <vt:lpstr>Q &amp; 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polyvista</dc:creator>
  <cp:lastModifiedBy>Dr Kamran Malik</cp:lastModifiedBy>
  <cp:revision>108</cp:revision>
  <dcterms:created xsi:type="dcterms:W3CDTF">2018-02-28T11:53:04Z</dcterms:created>
  <dcterms:modified xsi:type="dcterms:W3CDTF">2024-09-23T07:40:57Z</dcterms:modified>
</cp:coreProperties>
</file>